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5"/>
  </p:notesMasterIdLst>
  <p:handoutMasterIdLst>
    <p:handoutMasterId r:id="rId16"/>
  </p:handoutMasterIdLst>
  <p:sldIdLst>
    <p:sldId id="581" r:id="rId2"/>
    <p:sldId id="582" r:id="rId3"/>
    <p:sldId id="584" r:id="rId4"/>
    <p:sldId id="586" r:id="rId5"/>
    <p:sldId id="587" r:id="rId6"/>
    <p:sldId id="585" r:id="rId7"/>
    <p:sldId id="583" r:id="rId8"/>
    <p:sldId id="588" r:id="rId9"/>
    <p:sldId id="589" r:id="rId10"/>
    <p:sldId id="591" r:id="rId11"/>
    <p:sldId id="594" r:id="rId12"/>
    <p:sldId id="595" r:id="rId13"/>
    <p:sldId id="593" r:id="rId14"/>
  </p:sldIdLst>
  <p:sldSz cx="12192000" cy="6858000"/>
  <p:notesSz cx="6858000" cy="9144000"/>
  <p:defaultTextStyle>
    <a:lvl1pPr marL="50799" indent="-50799" algn="r">
      <a:lnSpc>
        <a:spcPct val="120000"/>
      </a:lnSpc>
      <a:defRPr i="1">
        <a:solidFill>
          <a:srgbClr val="00B7F1"/>
        </a:solidFill>
        <a:latin typeface="Museo Sans 500 Regular"/>
        <a:ea typeface="Museo Sans 500 Regular"/>
        <a:cs typeface="Museo Sans 500 Regular"/>
        <a:sym typeface="Museo Sans 500 Regular"/>
      </a:defRPr>
    </a:lvl1pPr>
    <a:lvl2pPr marL="50799" indent="406390" algn="r">
      <a:lnSpc>
        <a:spcPct val="120000"/>
      </a:lnSpc>
      <a:defRPr i="1">
        <a:solidFill>
          <a:srgbClr val="00B7F1"/>
        </a:solidFill>
        <a:latin typeface="Museo Sans 500 Regular"/>
        <a:ea typeface="Museo Sans 500 Regular"/>
        <a:cs typeface="Museo Sans 500 Regular"/>
        <a:sym typeface="Museo Sans 500 Regular"/>
      </a:defRPr>
    </a:lvl2pPr>
    <a:lvl3pPr marL="50799" indent="863578" algn="r">
      <a:lnSpc>
        <a:spcPct val="120000"/>
      </a:lnSpc>
      <a:defRPr i="1">
        <a:solidFill>
          <a:srgbClr val="00B7F1"/>
        </a:solidFill>
        <a:latin typeface="Museo Sans 500 Regular"/>
        <a:ea typeface="Museo Sans 500 Regular"/>
        <a:cs typeface="Museo Sans 500 Regular"/>
        <a:sym typeface="Museo Sans 500 Regular"/>
      </a:defRPr>
    </a:lvl3pPr>
    <a:lvl4pPr marL="50799" indent="1320767" algn="r">
      <a:lnSpc>
        <a:spcPct val="120000"/>
      </a:lnSpc>
      <a:defRPr i="1">
        <a:solidFill>
          <a:srgbClr val="00B7F1"/>
        </a:solidFill>
        <a:latin typeface="Museo Sans 500 Regular"/>
        <a:ea typeface="Museo Sans 500 Regular"/>
        <a:cs typeface="Museo Sans 500 Regular"/>
        <a:sym typeface="Museo Sans 500 Regular"/>
      </a:defRPr>
    </a:lvl4pPr>
    <a:lvl5pPr marL="50799" indent="1777956" algn="r">
      <a:lnSpc>
        <a:spcPct val="120000"/>
      </a:lnSpc>
      <a:defRPr i="1">
        <a:solidFill>
          <a:srgbClr val="00B7F1"/>
        </a:solidFill>
        <a:latin typeface="Museo Sans 500 Regular"/>
        <a:ea typeface="Museo Sans 500 Regular"/>
        <a:cs typeface="Museo Sans 500 Regular"/>
        <a:sym typeface="Museo Sans 500 Regular"/>
      </a:defRPr>
    </a:lvl5pPr>
    <a:lvl6pPr marL="50799" indent="2235144" algn="r">
      <a:lnSpc>
        <a:spcPct val="120000"/>
      </a:lnSpc>
      <a:defRPr i="1">
        <a:solidFill>
          <a:srgbClr val="00B7F1"/>
        </a:solidFill>
        <a:latin typeface="Museo Sans 500 Regular"/>
        <a:ea typeface="Museo Sans 500 Regular"/>
        <a:cs typeface="Museo Sans 500 Regular"/>
        <a:sym typeface="Museo Sans 500 Regular"/>
      </a:defRPr>
    </a:lvl6pPr>
    <a:lvl7pPr marL="50799" indent="2692333" algn="r">
      <a:lnSpc>
        <a:spcPct val="120000"/>
      </a:lnSpc>
      <a:defRPr i="1">
        <a:solidFill>
          <a:srgbClr val="00B7F1"/>
        </a:solidFill>
        <a:latin typeface="Museo Sans 500 Regular"/>
        <a:ea typeface="Museo Sans 500 Regular"/>
        <a:cs typeface="Museo Sans 500 Regular"/>
        <a:sym typeface="Museo Sans 500 Regular"/>
      </a:defRPr>
    </a:lvl7pPr>
    <a:lvl8pPr marL="50799" indent="3149521" algn="r">
      <a:lnSpc>
        <a:spcPct val="120000"/>
      </a:lnSpc>
      <a:defRPr i="1">
        <a:solidFill>
          <a:srgbClr val="00B7F1"/>
        </a:solidFill>
        <a:latin typeface="Museo Sans 500 Regular"/>
        <a:ea typeface="Museo Sans 500 Regular"/>
        <a:cs typeface="Museo Sans 500 Regular"/>
        <a:sym typeface="Museo Sans 500 Regular"/>
      </a:defRPr>
    </a:lvl8pPr>
    <a:lvl9pPr marL="50799" indent="3606710" algn="r">
      <a:lnSpc>
        <a:spcPct val="120000"/>
      </a:lnSpc>
      <a:defRPr i="1">
        <a:solidFill>
          <a:srgbClr val="00B7F1"/>
        </a:solidFill>
        <a:latin typeface="Museo Sans 500 Regular"/>
        <a:ea typeface="Museo Sans 500 Regular"/>
        <a:cs typeface="Museo Sans 500 Regular"/>
        <a:sym typeface="Museo Sans 500 Regular"/>
      </a:defRPr>
    </a:lvl9pPr>
  </p:defaultTextStyle>
  <p:extLst>
    <p:ext uri="{521415D9-36F7-43E2-AB2F-B90AF26B5E84}">
      <p14:sectionLst xmlns:p14="http://schemas.microsoft.com/office/powerpoint/2010/main">
        <p14:section name="Main Slide" id="{548E38F1-443C-CC4F-B47B-B86CB4D4E66B}">
          <p14:sldIdLst>
            <p14:sldId id="581"/>
            <p14:sldId id="582"/>
            <p14:sldId id="584"/>
            <p14:sldId id="586"/>
            <p14:sldId id="587"/>
            <p14:sldId id="585"/>
            <p14:sldId id="583"/>
            <p14:sldId id="588"/>
            <p14:sldId id="589"/>
            <p14:sldId id="591"/>
            <p14:sldId id="594"/>
            <p14:sldId id="595"/>
            <p14:sldId id="5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N" lastIdx="8" clrIdx="0">
    <p:extLst/>
  </p:cmAuthor>
  <p:cmAuthor id="2" name="Coosto Beheer" initials="CB" lastIdx="1" clrIdx="1">
    <p:extLst/>
  </p:cmAuthor>
  <p:cmAuthor id="3" name="Danny" initials="D" lastIdx="2" clrIdx="2"/>
  <p:cmAuthor id="4" name="Bjorn" initials="B"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11"/>
    <a:srgbClr val="ABD9EF"/>
    <a:srgbClr val="000000"/>
    <a:srgbClr val="258DBE"/>
    <a:srgbClr val="00B7F1"/>
    <a:srgbClr val="0AD6DA"/>
    <a:srgbClr val="ECECED"/>
    <a:srgbClr val="B2B2B2"/>
    <a:srgbClr val="EAEF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9" autoAdjust="0"/>
    <p:restoredTop sz="68209" autoAdjust="0"/>
  </p:normalViewPr>
  <p:slideViewPr>
    <p:cSldViewPr snapToGrid="0" snapToObjects="1">
      <p:cViewPr varScale="1">
        <p:scale>
          <a:sx n="89" d="100"/>
          <a:sy n="89" d="100"/>
        </p:scale>
        <p:origin x="136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60" d="100"/>
          <a:sy n="160" d="100"/>
        </p:scale>
        <p:origin x="289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21B0C1-5D12-0E4C-9031-0B25D673F879}" type="datetimeFigureOut">
              <a:rPr lang="nl-NL" smtClean="0"/>
              <a:t>8-11-2018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E63808-60B7-2D40-8B8A-F7598BB21151}" type="slidenum">
              <a:rPr lang="nl-NL" smtClean="0"/>
              <a:t>‹nr.›</a:t>
            </a:fld>
            <a:endParaRPr lang="nl-NL"/>
          </a:p>
        </p:txBody>
      </p:sp>
    </p:spTree>
    <p:extLst>
      <p:ext uri="{BB962C8B-B14F-4D97-AF65-F5344CB8AC3E}">
        <p14:creationId xmlns:p14="http://schemas.microsoft.com/office/powerpoint/2010/main" val="298331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06221667"/>
      </p:ext>
    </p:extLst>
  </p:cSld>
  <p:clrMap bg1="lt1" tx1="dk1" bg2="lt2" tx2="dk2" accent1="accent1" accent2="accent2" accent3="accent3" accent4="accent4" accent5="accent5" accent6="accent6" hlink="hlink" folHlink="folHlink"/>
  <p:notesStyle>
    <a:lvl1pPr defTabSz="457189">
      <a:lnSpc>
        <a:spcPct val="125000"/>
      </a:lnSpc>
      <a:defRPr sz="2400">
        <a:latin typeface="+mj-lt"/>
        <a:ea typeface="+mj-ea"/>
        <a:cs typeface="+mj-cs"/>
        <a:sym typeface="Avenir Roman"/>
      </a:defRPr>
    </a:lvl1pPr>
    <a:lvl2pPr indent="228594" defTabSz="457189">
      <a:lnSpc>
        <a:spcPct val="125000"/>
      </a:lnSpc>
      <a:defRPr sz="2400">
        <a:latin typeface="+mj-lt"/>
        <a:ea typeface="+mj-ea"/>
        <a:cs typeface="+mj-cs"/>
        <a:sym typeface="Avenir Roman"/>
      </a:defRPr>
    </a:lvl2pPr>
    <a:lvl3pPr indent="457189" defTabSz="457189">
      <a:lnSpc>
        <a:spcPct val="125000"/>
      </a:lnSpc>
      <a:defRPr sz="2400">
        <a:latin typeface="+mj-lt"/>
        <a:ea typeface="+mj-ea"/>
        <a:cs typeface="+mj-cs"/>
        <a:sym typeface="Avenir Roman"/>
      </a:defRPr>
    </a:lvl3pPr>
    <a:lvl4pPr indent="685783" defTabSz="457189">
      <a:lnSpc>
        <a:spcPct val="125000"/>
      </a:lnSpc>
      <a:defRPr sz="2400">
        <a:latin typeface="+mj-lt"/>
        <a:ea typeface="+mj-ea"/>
        <a:cs typeface="+mj-cs"/>
        <a:sym typeface="Avenir Roman"/>
      </a:defRPr>
    </a:lvl4pPr>
    <a:lvl5pPr indent="914377" defTabSz="457189">
      <a:lnSpc>
        <a:spcPct val="125000"/>
      </a:lnSpc>
      <a:defRPr sz="2400">
        <a:latin typeface="+mj-lt"/>
        <a:ea typeface="+mj-ea"/>
        <a:cs typeface="+mj-cs"/>
        <a:sym typeface="Avenir Roman"/>
      </a:defRPr>
    </a:lvl5pPr>
    <a:lvl6pPr indent="1142971" defTabSz="457189">
      <a:lnSpc>
        <a:spcPct val="125000"/>
      </a:lnSpc>
      <a:defRPr sz="2400">
        <a:latin typeface="+mj-lt"/>
        <a:ea typeface="+mj-ea"/>
        <a:cs typeface="+mj-cs"/>
        <a:sym typeface="Avenir Roman"/>
      </a:defRPr>
    </a:lvl6pPr>
    <a:lvl7pPr indent="1371566" defTabSz="457189">
      <a:lnSpc>
        <a:spcPct val="125000"/>
      </a:lnSpc>
      <a:defRPr sz="2400">
        <a:latin typeface="+mj-lt"/>
        <a:ea typeface="+mj-ea"/>
        <a:cs typeface="+mj-cs"/>
        <a:sym typeface="Avenir Roman"/>
      </a:defRPr>
    </a:lvl7pPr>
    <a:lvl8pPr indent="1600160" defTabSz="457189">
      <a:lnSpc>
        <a:spcPct val="125000"/>
      </a:lnSpc>
      <a:defRPr sz="2400">
        <a:latin typeface="+mj-lt"/>
        <a:ea typeface="+mj-ea"/>
        <a:cs typeface="+mj-cs"/>
        <a:sym typeface="Avenir Roman"/>
      </a:defRPr>
    </a:lvl8pPr>
    <a:lvl9pPr indent="1828754" defTabSz="457189">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189" eaLnBrk="1" fontAlgn="auto" latinLnBrk="0" hangingPunct="1">
              <a:lnSpc>
                <a:spcPct val="125000"/>
              </a:lnSpc>
              <a:spcBef>
                <a:spcPts val="0"/>
              </a:spcBef>
              <a:spcAft>
                <a:spcPts val="0"/>
              </a:spcAft>
              <a:buClrTx/>
              <a:buSzTx/>
              <a:buFontTx/>
              <a:buNone/>
              <a:tabLst/>
              <a:defRPr/>
            </a:pPr>
            <a:r>
              <a:rPr lang="nl-NL" b="1" dirty="0"/>
              <a:t>TIP | </a:t>
            </a:r>
            <a:r>
              <a:rPr lang="nl-NL" b="0" dirty="0"/>
              <a:t>check bij elke slide deze notities voor extra uitleg.</a:t>
            </a:r>
            <a:endParaRPr lang="nl-NL" b="1" dirty="0"/>
          </a:p>
          <a:p>
            <a:endParaRPr lang="nl-NL" dirty="0"/>
          </a:p>
        </p:txBody>
      </p:sp>
    </p:spTree>
    <p:extLst>
      <p:ext uri="{BB962C8B-B14F-4D97-AF65-F5344CB8AC3E}">
        <p14:creationId xmlns:p14="http://schemas.microsoft.com/office/powerpoint/2010/main" val="373739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8466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Vul de doelstelling(en) in die je voor ogen hebt op de volgende slide. </a:t>
            </a:r>
          </a:p>
          <a:p>
            <a:endParaRPr lang="nl-NL" dirty="0"/>
          </a:p>
          <a:p>
            <a:r>
              <a:rPr lang="nl-NL" b="1" dirty="0"/>
              <a:t>TIP 1 | </a:t>
            </a:r>
            <a:r>
              <a:rPr lang="nl-NL" b="0" dirty="0"/>
              <a:t>Maak ook deze doelstellingen Specifiek, Meetbaar, Actiegericht, Realistisch en Tijdsgebonden [SMART]</a:t>
            </a:r>
          </a:p>
          <a:p>
            <a:endParaRPr lang="nl-NL" b="0" dirty="0"/>
          </a:p>
          <a:p>
            <a:r>
              <a:rPr lang="nl-NL" b="1" dirty="0"/>
              <a:t>TIP 2 | </a:t>
            </a:r>
            <a:r>
              <a:rPr lang="nl-NL" b="0" dirty="0"/>
              <a:t>Blijf weg van doelstellingen als ‘</a:t>
            </a:r>
            <a:r>
              <a:rPr lang="nl-NL" b="0" dirty="0" err="1"/>
              <a:t>likes</a:t>
            </a:r>
            <a:r>
              <a:rPr lang="nl-NL" b="0" dirty="0"/>
              <a:t>’ en ‘clicks’: het zijn prima </a:t>
            </a:r>
            <a:r>
              <a:rPr lang="nl-NL" b="0" dirty="0" err="1"/>
              <a:t>KPI’s</a:t>
            </a:r>
            <a:r>
              <a:rPr lang="nl-NL" b="0" dirty="0"/>
              <a:t> om je doelstellingen te meten, maar niet bedoeld om centraal te zetten in een social media plan. </a:t>
            </a:r>
            <a:endParaRPr lang="nl-NL" b="1" dirty="0"/>
          </a:p>
          <a:p>
            <a:endParaRPr lang="nl-NL" dirty="0"/>
          </a:p>
        </p:txBody>
      </p:sp>
    </p:spTree>
    <p:extLst>
      <p:ext uri="{BB962C8B-B14F-4D97-AF65-F5344CB8AC3E}">
        <p14:creationId xmlns:p14="http://schemas.microsoft.com/office/powerpoint/2010/main" val="284353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400" dirty="0">
                <a:effectLst/>
                <a:latin typeface="+mj-lt"/>
                <a:ea typeface="+mj-ea"/>
                <a:cs typeface="+mj-cs"/>
                <a:sym typeface="Avenir Roman"/>
              </a:rPr>
              <a:t>Op de volgende slide formuleer je de doelgroep die je met dit social media plan wilt bereiken.</a:t>
            </a:r>
          </a:p>
          <a:p>
            <a:endParaRPr lang="nl-NL" sz="2400" dirty="0">
              <a:effectLst/>
              <a:latin typeface="+mj-lt"/>
              <a:ea typeface="+mj-ea"/>
              <a:cs typeface="+mj-cs"/>
              <a:sym typeface="Avenir Roman"/>
            </a:endParaRPr>
          </a:p>
          <a:p>
            <a:r>
              <a:rPr lang="nl-NL" sz="2400" b="1" dirty="0">
                <a:effectLst/>
                <a:latin typeface="+mj-lt"/>
                <a:ea typeface="+mj-ea"/>
                <a:cs typeface="+mj-cs"/>
                <a:sym typeface="Avenir Roman"/>
              </a:rPr>
              <a:t>TIP | </a:t>
            </a:r>
            <a:r>
              <a:rPr lang="nl-NL" sz="2400" dirty="0">
                <a:effectLst/>
                <a:latin typeface="+mj-lt"/>
                <a:ea typeface="+mj-ea"/>
                <a:cs typeface="+mj-cs"/>
                <a:sym typeface="Avenir Roman"/>
              </a:rPr>
              <a:t>Kies voor elk social media plan dat je maakt een specifieke ‘tak’ uit binnen je doelgroep zoals je deze hebt geformuleerd in je strategie, en zet dat centraal.</a:t>
            </a:r>
            <a:endParaRPr lang="nl-NL" b="1" dirty="0"/>
          </a:p>
          <a:p>
            <a:endParaRPr lang="nl-NL" dirty="0"/>
          </a:p>
        </p:txBody>
      </p:sp>
    </p:spTree>
    <p:extLst>
      <p:ext uri="{BB962C8B-B14F-4D97-AF65-F5344CB8AC3E}">
        <p14:creationId xmlns:p14="http://schemas.microsoft.com/office/powerpoint/2010/main" val="220973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400" dirty="0">
                <a:effectLst/>
                <a:latin typeface="+mj-lt"/>
                <a:ea typeface="+mj-ea"/>
                <a:cs typeface="+mj-cs"/>
                <a:sym typeface="Avenir Roman"/>
              </a:rPr>
              <a:t>Houd in je achterhoofd met welke uitdagingen en behoeften je doelgroep zit, en zoek naar openingen waarop je met dit social media plan kan aanhaken.</a:t>
            </a:r>
          </a:p>
          <a:p>
            <a:endParaRPr lang="nl-NL" sz="2400" dirty="0">
              <a:effectLst/>
              <a:latin typeface="+mj-lt"/>
              <a:ea typeface="+mj-ea"/>
              <a:cs typeface="+mj-cs"/>
              <a:sym typeface="Avenir Roman"/>
            </a:endParaRPr>
          </a:p>
          <a:p>
            <a:r>
              <a:rPr lang="nl-NL" sz="2400" b="1" dirty="0">
                <a:effectLst/>
                <a:latin typeface="+mj-lt"/>
                <a:ea typeface="+mj-ea"/>
                <a:cs typeface="+mj-cs"/>
                <a:sym typeface="Avenir Roman"/>
              </a:rPr>
              <a:t>TIP |</a:t>
            </a:r>
            <a:r>
              <a:rPr lang="nl-NL" sz="2400" dirty="0">
                <a:effectLst/>
                <a:latin typeface="+mj-lt"/>
                <a:ea typeface="+mj-ea"/>
                <a:cs typeface="+mj-cs"/>
                <a:sym typeface="Avenir Roman"/>
              </a:rPr>
              <a:t> Probeer het verhaal van je campagne/gebeurtenis/plan in één zin samen te vatten. </a:t>
            </a:r>
            <a:endParaRPr lang="nl-NL" b="1" dirty="0"/>
          </a:p>
          <a:p>
            <a:endParaRPr lang="nl-NL" dirty="0"/>
          </a:p>
        </p:txBody>
      </p:sp>
    </p:spTree>
    <p:extLst>
      <p:ext uri="{BB962C8B-B14F-4D97-AF65-F5344CB8AC3E}">
        <p14:creationId xmlns:p14="http://schemas.microsoft.com/office/powerpoint/2010/main" val="112863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400" dirty="0">
                <a:effectLst/>
                <a:latin typeface="+mj-lt"/>
                <a:ea typeface="+mj-ea"/>
                <a:cs typeface="+mj-cs"/>
                <a:sym typeface="Avenir Roman"/>
              </a:rPr>
              <a:t>Schets voor jezelf een tijdlijn, waarop je niet alleen het begin en einde van je plan aangeeft, maar ook invult </a:t>
            </a:r>
            <a:r>
              <a:rPr lang="nl-NL" sz="2400" i="1" dirty="0">
                <a:effectLst/>
                <a:latin typeface="+mj-lt"/>
                <a:ea typeface="+mj-ea"/>
                <a:cs typeface="+mj-cs"/>
                <a:sym typeface="Avenir Roman"/>
              </a:rPr>
              <a:t>wanneer</a:t>
            </a:r>
            <a:r>
              <a:rPr lang="nl-NL" sz="2400" dirty="0">
                <a:effectLst/>
                <a:latin typeface="+mj-lt"/>
                <a:ea typeface="+mj-ea"/>
                <a:cs typeface="+mj-cs"/>
                <a:sym typeface="Avenir Roman"/>
              </a:rPr>
              <a:t> je </a:t>
            </a:r>
            <a:r>
              <a:rPr lang="nl-NL" sz="2400" i="1" dirty="0">
                <a:effectLst/>
                <a:latin typeface="+mj-lt"/>
                <a:ea typeface="+mj-ea"/>
                <a:cs typeface="+mj-cs"/>
                <a:sym typeface="Avenir Roman"/>
              </a:rPr>
              <a:t>wat</a:t>
            </a:r>
            <a:r>
              <a:rPr lang="nl-NL" sz="2400" dirty="0">
                <a:effectLst/>
                <a:latin typeface="+mj-lt"/>
                <a:ea typeface="+mj-ea"/>
                <a:cs typeface="+mj-cs"/>
                <a:sym typeface="Avenir Roman"/>
              </a:rPr>
              <a:t> precies gaat doen. </a:t>
            </a:r>
          </a:p>
          <a:p>
            <a:endParaRPr lang="nl-NL" sz="2400" b="1" dirty="0">
              <a:effectLst/>
              <a:latin typeface="+mj-lt"/>
              <a:ea typeface="+mj-ea"/>
              <a:cs typeface="+mj-cs"/>
              <a:sym typeface="Avenir Roman"/>
            </a:endParaRPr>
          </a:p>
          <a:p>
            <a:r>
              <a:rPr lang="nl-NL" sz="2400" b="1" u="sng" dirty="0">
                <a:effectLst/>
                <a:latin typeface="+mj-lt"/>
                <a:ea typeface="+mj-ea"/>
                <a:cs typeface="+mj-cs"/>
                <a:sym typeface="Avenir Roman"/>
              </a:rPr>
              <a:t>Uitleg voor het invullen van de volgende slides</a:t>
            </a:r>
          </a:p>
          <a:p>
            <a:endParaRPr lang="nl-NL" sz="2400" b="1" dirty="0">
              <a:effectLst/>
              <a:latin typeface="+mj-lt"/>
              <a:ea typeface="+mj-ea"/>
              <a:cs typeface="+mj-cs"/>
              <a:sym typeface="Avenir Roman"/>
            </a:endParaRPr>
          </a:p>
          <a:p>
            <a:r>
              <a:rPr lang="nl-NL" b="0" dirty="0"/>
              <a:t>Stap 1: kies een aantal momenten uit die belangrijk zijn in jouw social media plan, en plot die in de tijdlijn. We hebben 12 momenten voor je klaargezet, maar het kunnen er ook 4, 5 of 9 zijn.</a:t>
            </a:r>
          </a:p>
          <a:p>
            <a:r>
              <a:rPr lang="nl-NL" b="0" dirty="0"/>
              <a:t>Stap 2: geef aan wanneer</a:t>
            </a:r>
            <a:r>
              <a:rPr lang="nl-NL" b="1" dirty="0"/>
              <a:t> </a:t>
            </a:r>
            <a:r>
              <a:rPr lang="nl-NL" b="0" dirty="0"/>
              <a:t>het moment gaat plaatsvinden.</a:t>
            </a:r>
          </a:p>
          <a:p>
            <a:r>
              <a:rPr lang="nl-NL" b="0" dirty="0"/>
              <a:t>Stap 3: vul in welke </a:t>
            </a:r>
            <a:r>
              <a:rPr lang="nl-NL" b="0" dirty="0" err="1"/>
              <a:t>contentvorm</a:t>
            </a:r>
            <a:r>
              <a:rPr lang="nl-NL" b="0" dirty="0"/>
              <a:t> je gaat gebruiken en wat het onderwerp van die </a:t>
            </a:r>
            <a:r>
              <a:rPr lang="nl-NL" b="0" dirty="0" err="1"/>
              <a:t>contentvorm</a:t>
            </a:r>
            <a:r>
              <a:rPr lang="nl-NL" b="0" dirty="0"/>
              <a:t> gaat zijn.</a:t>
            </a:r>
          </a:p>
          <a:p>
            <a:r>
              <a:rPr lang="nl-NL" b="0" dirty="0"/>
              <a:t>Stap 4: bepaal waar je de content gaat verspreiden. Kies bijvoorbeeld (een aantal) social media platformen en/of ga voor andere kanalen (zoals website of e-mail). </a:t>
            </a:r>
          </a:p>
          <a:p>
            <a:r>
              <a:rPr lang="nl-NL" b="0" dirty="0"/>
              <a:t>Stap 5: om ervoor te zorgen dat je ook écht direct tot actie overgaat, vul je als laatste in wie er met de content aan de slag gaat.</a:t>
            </a:r>
          </a:p>
          <a:p>
            <a:endParaRPr lang="nl-NL" dirty="0"/>
          </a:p>
        </p:txBody>
      </p:sp>
    </p:spTree>
    <p:extLst>
      <p:ext uri="{BB962C8B-B14F-4D97-AF65-F5344CB8AC3E}">
        <p14:creationId xmlns:p14="http://schemas.microsoft.com/office/powerpoint/2010/main" val="307511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9" name="Tijdelijke aanduiding voor afbeelding 3">
            <a:extLst>
              <a:ext uri="{FF2B5EF4-FFF2-40B4-BE49-F238E27FC236}">
                <a16:creationId xmlns:a16="http://schemas.microsoft.com/office/drawing/2014/main" id="{F6A7C557-2DD6-B34D-A070-A69D6DBD31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13" b="7813"/>
          <a:stretch>
            <a:fillRect/>
          </a:stretch>
        </p:blipFill>
        <p:spPr>
          <a:xfrm>
            <a:off x="1" y="0"/>
            <a:ext cx="12192000" cy="6857999"/>
          </a:xfrm>
          <a:prstGeom prst="rect">
            <a:avLst/>
          </a:prstGeom>
        </p:spPr>
      </p:pic>
      <p:sp>
        <p:nvSpPr>
          <p:cNvPr id="20" name="Rechthoek 19">
            <a:extLst>
              <a:ext uri="{FF2B5EF4-FFF2-40B4-BE49-F238E27FC236}">
                <a16:creationId xmlns:a16="http://schemas.microsoft.com/office/drawing/2014/main" id="{65AE780A-874C-B44E-B802-66DD10658200}"/>
              </a:ext>
            </a:extLst>
          </p:cNvPr>
          <p:cNvSpPr/>
          <p:nvPr userDrawn="1"/>
        </p:nvSpPr>
        <p:spPr>
          <a:xfrm>
            <a:off x="-2" y="0"/>
            <a:ext cx="12192000" cy="6858000"/>
          </a:xfrm>
          <a:prstGeom prst="rect">
            <a:avLst/>
          </a:prstGeom>
          <a:solidFill>
            <a:srgbClr val="000000">
              <a:alpha val="23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pic>
        <p:nvPicPr>
          <p:cNvPr id="11" name="Afbeelding 10">
            <a:extLst>
              <a:ext uri="{FF2B5EF4-FFF2-40B4-BE49-F238E27FC236}">
                <a16:creationId xmlns:a16="http://schemas.microsoft.com/office/drawing/2014/main" id="{B3D6C4D5-313D-1743-94C3-F6B7A16FA4A9}"/>
              </a:ext>
            </a:extLst>
          </p:cNvPr>
          <p:cNvPicPr>
            <a:picLocks noChangeAspect="1"/>
          </p:cNvPicPr>
          <p:nvPr userDrawn="1"/>
        </p:nvPicPr>
        <p:blipFill>
          <a:blip r:embed="rId3" cstate="print">
            <a:alphaModFix amt="36000"/>
            <a:extLst>
              <a:ext uri="{28A0092B-C50C-407E-A947-70E740481C1C}">
                <a14:useLocalDpi xmlns:a14="http://schemas.microsoft.com/office/drawing/2010/main" val="0"/>
              </a:ext>
            </a:extLst>
          </a:blip>
          <a:stretch>
            <a:fillRect/>
          </a:stretch>
        </p:blipFill>
        <p:spPr>
          <a:xfrm>
            <a:off x="5163127" y="3123258"/>
            <a:ext cx="1123373" cy="1123373"/>
          </a:xfrm>
          <a:prstGeom prst="rect">
            <a:avLst/>
          </a:prstGeom>
        </p:spPr>
      </p:pic>
      <p:sp>
        <p:nvSpPr>
          <p:cNvPr id="12" name="Tekstvak 11">
            <a:extLst>
              <a:ext uri="{FF2B5EF4-FFF2-40B4-BE49-F238E27FC236}">
                <a16:creationId xmlns:a16="http://schemas.microsoft.com/office/drawing/2014/main" id="{4A2AEA9B-6179-4B47-9AB8-CB05DF88A4C8}"/>
              </a:ext>
            </a:extLst>
          </p:cNvPr>
          <p:cNvSpPr txBox="1"/>
          <p:nvPr userDrawn="1"/>
        </p:nvSpPr>
        <p:spPr>
          <a:xfrm>
            <a:off x="78010" y="789091"/>
            <a:ext cx="12113990" cy="3323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50800" marR="0" indent="-50800" algn="ctr" defTabSz="914400" rtl="0" fontAlgn="auto" latinLnBrk="1" hangingPunct="0">
              <a:lnSpc>
                <a:spcPct val="120000"/>
              </a:lnSpc>
              <a:spcBef>
                <a:spcPts val="0"/>
              </a:spcBef>
              <a:spcAft>
                <a:spcPts val="0"/>
              </a:spcAft>
              <a:buClrTx/>
              <a:buSzTx/>
              <a:buFontTx/>
              <a:buNone/>
              <a:tabLst/>
            </a:pPr>
            <a:r>
              <a:rPr lang="nl-NL" i="0" dirty="0">
                <a:solidFill>
                  <a:schemeClr val="tx1"/>
                </a:solidFill>
                <a:latin typeface="Open Sans" panose="020B0606030504020204" pitchFamily="34" charset="0"/>
                <a:ea typeface="Open Sans" panose="020B0606030504020204" pitchFamily="34" charset="0"/>
                <a:cs typeface="Open Sans" panose="020B0606030504020204" pitchFamily="34" charset="0"/>
              </a:rPr>
              <a:t>Een template waarmee je binnen no-time een social media plan op poten hebt staan.</a:t>
            </a:r>
            <a:endParaRPr kumimoji="0" lang="nl-NL" sz="18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Museo Sans 500 Regular"/>
            </a:endParaRPr>
          </a:p>
        </p:txBody>
      </p:sp>
      <p:sp>
        <p:nvSpPr>
          <p:cNvPr id="13" name="Tekstvak 12">
            <a:extLst>
              <a:ext uri="{FF2B5EF4-FFF2-40B4-BE49-F238E27FC236}">
                <a16:creationId xmlns:a16="http://schemas.microsoft.com/office/drawing/2014/main" id="{D08EBA29-4668-6F47-9AA1-D5E1E76D6CB2}"/>
              </a:ext>
            </a:extLst>
          </p:cNvPr>
          <p:cNvSpPr txBox="1"/>
          <p:nvPr userDrawn="1"/>
        </p:nvSpPr>
        <p:spPr>
          <a:xfrm>
            <a:off x="1" y="96657"/>
            <a:ext cx="12191999"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SOCIAL MEDIA PLAN TEMPLATE</a:t>
            </a:r>
          </a:p>
        </p:txBody>
      </p:sp>
      <p:pic>
        <p:nvPicPr>
          <p:cNvPr id="18" name="Afbeelding 17">
            <a:extLst>
              <a:ext uri="{FF2B5EF4-FFF2-40B4-BE49-F238E27FC236}">
                <a16:creationId xmlns:a16="http://schemas.microsoft.com/office/drawing/2014/main" id="{17822BFE-9638-D442-A218-1E57B4BEFB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86900" y="5865780"/>
            <a:ext cx="2705100" cy="776146"/>
          </a:xfrm>
          <a:prstGeom prst="rect">
            <a:avLst/>
          </a:prstGeom>
        </p:spPr>
      </p:pic>
    </p:spTree>
    <p:extLst>
      <p:ext uri="{BB962C8B-B14F-4D97-AF65-F5344CB8AC3E}">
        <p14:creationId xmlns:p14="http://schemas.microsoft.com/office/powerpoint/2010/main" val="2808790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4EB4A8-37F7-DF41-AD78-512AF7E7FA3D}"/>
              </a:ext>
            </a:extLst>
          </p:cNvPr>
          <p:cNvSpPr/>
          <p:nvPr userDrawn="1"/>
        </p:nvSpPr>
        <p:spPr>
          <a:xfrm>
            <a:off x="-1" y="1"/>
            <a:ext cx="12191999" cy="3129650"/>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10" name="Tekstvak 9">
            <a:extLst>
              <a:ext uri="{FF2B5EF4-FFF2-40B4-BE49-F238E27FC236}">
                <a16:creationId xmlns:a16="http://schemas.microsoft.com/office/drawing/2014/main" id="{2DA20DDE-2D9C-FC45-94B1-0F0F1B8358AF}"/>
              </a:ext>
            </a:extLst>
          </p:cNvPr>
          <p:cNvSpPr txBox="1"/>
          <p:nvPr userDrawn="1"/>
        </p:nvSpPr>
        <p:spPr>
          <a:xfrm>
            <a:off x="0" y="249132"/>
            <a:ext cx="121920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Museo Sans 900" panose="02000000000000000000" pitchFamily="2" charset="77"/>
                <a:ea typeface="Museo Sans 500 Regular"/>
                <a:cs typeface="Museo Sans 500 Regular"/>
                <a:sym typeface="Museo Sans 500 Regular"/>
              </a:rPr>
              <a:t>SOCIAL MEDIA PLANNING</a:t>
            </a:r>
          </a:p>
        </p:txBody>
      </p:sp>
      <p:cxnSp>
        <p:nvCxnSpPr>
          <p:cNvPr id="18" name="Rechte verbindingslijn 17">
            <a:extLst>
              <a:ext uri="{FF2B5EF4-FFF2-40B4-BE49-F238E27FC236}">
                <a16:creationId xmlns:a16="http://schemas.microsoft.com/office/drawing/2014/main" id="{12BF2150-D95C-3744-BBF2-9A8BB008BAFD}"/>
              </a:ext>
            </a:extLst>
          </p:cNvPr>
          <p:cNvCxnSpPr/>
          <p:nvPr userDrawn="1"/>
        </p:nvCxnSpPr>
        <p:spPr>
          <a:xfrm>
            <a:off x="394447" y="2301555"/>
            <a:ext cx="11403106" cy="0"/>
          </a:xfrm>
          <a:prstGeom prst="line">
            <a:avLst/>
          </a:prstGeom>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9" name="Rechte verbindingslijn 18">
            <a:extLst>
              <a:ext uri="{FF2B5EF4-FFF2-40B4-BE49-F238E27FC236}">
                <a16:creationId xmlns:a16="http://schemas.microsoft.com/office/drawing/2014/main" id="{229DE722-7BA6-F64F-89B7-6C518F9A3E4E}"/>
              </a:ext>
            </a:extLst>
          </p:cNvPr>
          <p:cNvCxnSpPr/>
          <p:nvPr userDrawn="1"/>
        </p:nvCxnSpPr>
        <p:spPr>
          <a:xfrm>
            <a:off x="394447" y="1981770"/>
            <a:ext cx="0" cy="594910"/>
          </a:xfrm>
          <a:prstGeom prst="line">
            <a:avLst/>
          </a:prstGeom>
          <a:ln/>
        </p:spPr>
        <p:style>
          <a:lnRef idx="1">
            <a:schemeClr val="dk1"/>
          </a:lnRef>
          <a:fillRef idx="0">
            <a:schemeClr val="dk1"/>
          </a:fillRef>
          <a:effectRef idx="0">
            <a:schemeClr val="dk1"/>
          </a:effectRef>
          <a:fontRef idx="minor">
            <a:schemeClr val="tx1"/>
          </a:fontRef>
        </p:style>
      </p:cxnSp>
      <p:cxnSp>
        <p:nvCxnSpPr>
          <p:cNvPr id="20" name="Rechte verbindingslijn 19">
            <a:extLst>
              <a:ext uri="{FF2B5EF4-FFF2-40B4-BE49-F238E27FC236}">
                <a16:creationId xmlns:a16="http://schemas.microsoft.com/office/drawing/2014/main" id="{6A5566B0-1D96-3A4E-8673-897994CB4F4C}"/>
              </a:ext>
            </a:extLst>
          </p:cNvPr>
          <p:cNvCxnSpPr/>
          <p:nvPr userDrawn="1"/>
        </p:nvCxnSpPr>
        <p:spPr>
          <a:xfrm>
            <a:off x="11798698" y="1935867"/>
            <a:ext cx="0" cy="594910"/>
          </a:xfrm>
          <a:prstGeom prst="line">
            <a:avLst/>
          </a:prstGeom>
          <a:ln/>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F5DD4C8C-A500-A54E-9CED-6EAC95481D67}"/>
              </a:ext>
            </a:extLst>
          </p:cNvPr>
          <p:cNvCxnSpPr>
            <a:cxnSpLocks/>
          </p:cNvCxnSpPr>
          <p:nvPr userDrawn="1"/>
        </p:nvCxnSpPr>
        <p:spPr>
          <a:xfrm>
            <a:off x="910404" y="1935867"/>
            <a:ext cx="0" cy="343358"/>
          </a:xfrm>
          <a:prstGeom prst="line">
            <a:avLst/>
          </a:prstGeom>
          <a:ln/>
        </p:spPr>
        <p:style>
          <a:lnRef idx="1">
            <a:schemeClr val="dk1"/>
          </a:lnRef>
          <a:fillRef idx="0">
            <a:schemeClr val="dk1"/>
          </a:fillRef>
          <a:effectRef idx="0">
            <a:schemeClr val="dk1"/>
          </a:effectRef>
          <a:fontRef idx="minor">
            <a:schemeClr val="tx1"/>
          </a:fontRef>
        </p:style>
      </p:cxnSp>
      <p:cxnSp>
        <p:nvCxnSpPr>
          <p:cNvPr id="22" name="Rechte verbindingslijn 21">
            <a:extLst>
              <a:ext uri="{FF2B5EF4-FFF2-40B4-BE49-F238E27FC236}">
                <a16:creationId xmlns:a16="http://schemas.microsoft.com/office/drawing/2014/main" id="{39597085-8675-2341-B80E-CC31757C93C0}"/>
              </a:ext>
            </a:extLst>
          </p:cNvPr>
          <p:cNvCxnSpPr>
            <a:cxnSpLocks/>
          </p:cNvCxnSpPr>
          <p:nvPr userDrawn="1"/>
        </p:nvCxnSpPr>
        <p:spPr>
          <a:xfrm>
            <a:off x="1536529" y="1761431"/>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23" name="Rechte verbindingslijn 22">
            <a:extLst>
              <a:ext uri="{FF2B5EF4-FFF2-40B4-BE49-F238E27FC236}">
                <a16:creationId xmlns:a16="http://schemas.microsoft.com/office/drawing/2014/main" id="{616C2E4F-5B64-1D46-98A4-57EF5AB40604}"/>
              </a:ext>
            </a:extLst>
          </p:cNvPr>
          <p:cNvCxnSpPr>
            <a:cxnSpLocks/>
          </p:cNvCxnSpPr>
          <p:nvPr userDrawn="1"/>
        </p:nvCxnSpPr>
        <p:spPr>
          <a:xfrm>
            <a:off x="2283840" y="1981770"/>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4" name="Rechte verbindingslijn 23">
            <a:extLst>
              <a:ext uri="{FF2B5EF4-FFF2-40B4-BE49-F238E27FC236}">
                <a16:creationId xmlns:a16="http://schemas.microsoft.com/office/drawing/2014/main" id="{B71C9584-B53F-7A4F-8BB9-F0C991DE512D}"/>
              </a:ext>
            </a:extLst>
          </p:cNvPr>
          <p:cNvCxnSpPr>
            <a:cxnSpLocks/>
          </p:cNvCxnSpPr>
          <p:nvPr userDrawn="1"/>
        </p:nvCxnSpPr>
        <p:spPr>
          <a:xfrm>
            <a:off x="4265040" y="1974277"/>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5" name="Rechte verbindingslijn 24">
            <a:extLst>
              <a:ext uri="{FF2B5EF4-FFF2-40B4-BE49-F238E27FC236}">
                <a16:creationId xmlns:a16="http://schemas.microsoft.com/office/drawing/2014/main" id="{D2172953-C6CB-814A-8867-888CCA43687B}"/>
              </a:ext>
            </a:extLst>
          </p:cNvPr>
          <p:cNvCxnSpPr>
            <a:cxnSpLocks/>
          </p:cNvCxnSpPr>
          <p:nvPr userDrawn="1"/>
        </p:nvCxnSpPr>
        <p:spPr>
          <a:xfrm>
            <a:off x="5443844" y="1959440"/>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6" name="Rechte verbindingslijn 25">
            <a:extLst>
              <a:ext uri="{FF2B5EF4-FFF2-40B4-BE49-F238E27FC236}">
                <a16:creationId xmlns:a16="http://schemas.microsoft.com/office/drawing/2014/main" id="{74A5E474-BFAC-E34B-9223-7A25D063B722}"/>
              </a:ext>
            </a:extLst>
          </p:cNvPr>
          <p:cNvCxnSpPr>
            <a:cxnSpLocks/>
          </p:cNvCxnSpPr>
          <p:nvPr userDrawn="1"/>
        </p:nvCxnSpPr>
        <p:spPr>
          <a:xfrm>
            <a:off x="7779421" y="1974276"/>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7" name="Rechte verbindingslijn 26">
            <a:extLst>
              <a:ext uri="{FF2B5EF4-FFF2-40B4-BE49-F238E27FC236}">
                <a16:creationId xmlns:a16="http://schemas.microsoft.com/office/drawing/2014/main" id="{55CF29DC-B018-914F-A77F-BB35DA54C1A2}"/>
              </a:ext>
            </a:extLst>
          </p:cNvPr>
          <p:cNvCxnSpPr>
            <a:cxnSpLocks/>
          </p:cNvCxnSpPr>
          <p:nvPr userDrawn="1"/>
        </p:nvCxnSpPr>
        <p:spPr>
          <a:xfrm>
            <a:off x="9773474" y="1959439"/>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8" name="Rechte verbindingslijn 27">
            <a:extLst>
              <a:ext uri="{FF2B5EF4-FFF2-40B4-BE49-F238E27FC236}">
                <a16:creationId xmlns:a16="http://schemas.microsoft.com/office/drawing/2014/main" id="{31D019FE-4A1A-FF4D-80A7-DB8DE5C63EA5}"/>
              </a:ext>
            </a:extLst>
          </p:cNvPr>
          <p:cNvCxnSpPr>
            <a:cxnSpLocks/>
          </p:cNvCxnSpPr>
          <p:nvPr userDrawn="1"/>
        </p:nvCxnSpPr>
        <p:spPr>
          <a:xfrm>
            <a:off x="3010953" y="1787286"/>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29" name="Rechte verbindingslijn 28">
            <a:extLst>
              <a:ext uri="{FF2B5EF4-FFF2-40B4-BE49-F238E27FC236}">
                <a16:creationId xmlns:a16="http://schemas.microsoft.com/office/drawing/2014/main" id="{E8BE5FB9-E660-A94C-9200-106C4426A0E1}"/>
              </a:ext>
            </a:extLst>
          </p:cNvPr>
          <p:cNvCxnSpPr>
            <a:cxnSpLocks/>
          </p:cNvCxnSpPr>
          <p:nvPr userDrawn="1"/>
        </p:nvCxnSpPr>
        <p:spPr>
          <a:xfrm>
            <a:off x="4740601"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0" name="Rechte verbindingslijn 29">
            <a:extLst>
              <a:ext uri="{FF2B5EF4-FFF2-40B4-BE49-F238E27FC236}">
                <a16:creationId xmlns:a16="http://schemas.microsoft.com/office/drawing/2014/main" id="{4228FD16-DC1B-C940-A0CF-73E306861784}"/>
              </a:ext>
            </a:extLst>
          </p:cNvPr>
          <p:cNvCxnSpPr>
            <a:cxnSpLocks/>
          </p:cNvCxnSpPr>
          <p:nvPr userDrawn="1"/>
        </p:nvCxnSpPr>
        <p:spPr>
          <a:xfrm>
            <a:off x="6580418"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1" name="Rechte verbindingslijn 30">
            <a:extLst>
              <a:ext uri="{FF2B5EF4-FFF2-40B4-BE49-F238E27FC236}">
                <a16:creationId xmlns:a16="http://schemas.microsoft.com/office/drawing/2014/main" id="{CB93EB76-F6E4-1449-ABE9-5E8E2F456467}"/>
              </a:ext>
            </a:extLst>
          </p:cNvPr>
          <p:cNvCxnSpPr>
            <a:cxnSpLocks/>
          </p:cNvCxnSpPr>
          <p:nvPr userDrawn="1"/>
        </p:nvCxnSpPr>
        <p:spPr>
          <a:xfrm>
            <a:off x="8750741"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2" name="Rechte verbindingslijn 31">
            <a:extLst>
              <a:ext uri="{FF2B5EF4-FFF2-40B4-BE49-F238E27FC236}">
                <a16:creationId xmlns:a16="http://schemas.microsoft.com/office/drawing/2014/main" id="{5664AE76-2613-9145-B3C7-DD85188CCD95}"/>
              </a:ext>
            </a:extLst>
          </p:cNvPr>
          <p:cNvCxnSpPr>
            <a:cxnSpLocks/>
          </p:cNvCxnSpPr>
          <p:nvPr userDrawn="1"/>
        </p:nvCxnSpPr>
        <p:spPr>
          <a:xfrm>
            <a:off x="11130385" y="1761430"/>
            <a:ext cx="0" cy="517794"/>
          </a:xfrm>
          <a:prstGeom prst="line">
            <a:avLst/>
          </a:prstGeom>
          <a:ln/>
        </p:spPr>
        <p:style>
          <a:lnRef idx="1">
            <a:schemeClr val="dk1"/>
          </a:lnRef>
          <a:fillRef idx="0">
            <a:schemeClr val="dk1"/>
          </a:fillRef>
          <a:effectRef idx="0">
            <a:schemeClr val="dk1"/>
          </a:effectRef>
          <a:fontRef idx="minor">
            <a:schemeClr val="tx1"/>
          </a:fontRef>
        </p:style>
      </p:cxnSp>
      <p:sp>
        <p:nvSpPr>
          <p:cNvPr id="33" name="Tijdelijke aanduiding voor inhoud 5">
            <a:extLst>
              <a:ext uri="{FF2B5EF4-FFF2-40B4-BE49-F238E27FC236}">
                <a16:creationId xmlns:a16="http://schemas.microsoft.com/office/drawing/2014/main" id="{5E68C55C-9DBE-4746-B5D1-D23801FECB9C}"/>
              </a:ext>
            </a:extLst>
          </p:cNvPr>
          <p:cNvSpPr txBox="1">
            <a:spLocks/>
          </p:cNvSpPr>
          <p:nvPr userDrawn="1"/>
        </p:nvSpPr>
        <p:spPr>
          <a:xfrm>
            <a:off x="745151" y="1556177"/>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a:t>
            </a:r>
          </a:p>
        </p:txBody>
      </p:sp>
      <p:sp>
        <p:nvSpPr>
          <p:cNvPr id="34" name="Tijdelijke aanduiding voor inhoud 5">
            <a:extLst>
              <a:ext uri="{FF2B5EF4-FFF2-40B4-BE49-F238E27FC236}">
                <a16:creationId xmlns:a16="http://schemas.microsoft.com/office/drawing/2014/main" id="{CAD17E63-777B-BD42-ADF8-F49C8F68CB22}"/>
              </a:ext>
            </a:extLst>
          </p:cNvPr>
          <p:cNvSpPr txBox="1">
            <a:spLocks/>
          </p:cNvSpPr>
          <p:nvPr userDrawn="1"/>
        </p:nvSpPr>
        <p:spPr>
          <a:xfrm>
            <a:off x="1403635" y="1350917"/>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2</a:t>
            </a:r>
          </a:p>
        </p:txBody>
      </p:sp>
      <p:sp>
        <p:nvSpPr>
          <p:cNvPr id="35" name="Tijdelijke aanduiding voor inhoud 5">
            <a:extLst>
              <a:ext uri="{FF2B5EF4-FFF2-40B4-BE49-F238E27FC236}">
                <a16:creationId xmlns:a16="http://schemas.microsoft.com/office/drawing/2014/main" id="{9A807ADE-DFBC-7649-A7C6-8C84F44E5D17}"/>
              </a:ext>
            </a:extLst>
          </p:cNvPr>
          <p:cNvSpPr txBox="1">
            <a:spLocks/>
          </p:cNvSpPr>
          <p:nvPr userDrawn="1"/>
        </p:nvSpPr>
        <p:spPr>
          <a:xfrm>
            <a:off x="2134444" y="1636120"/>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3</a:t>
            </a:r>
          </a:p>
        </p:txBody>
      </p:sp>
      <p:sp>
        <p:nvSpPr>
          <p:cNvPr id="36" name="Tijdelijke aanduiding voor inhoud 5">
            <a:extLst>
              <a:ext uri="{FF2B5EF4-FFF2-40B4-BE49-F238E27FC236}">
                <a16:creationId xmlns:a16="http://schemas.microsoft.com/office/drawing/2014/main" id="{D90BFA2C-5577-FC43-B40E-1193B3E615E9}"/>
              </a:ext>
            </a:extLst>
          </p:cNvPr>
          <p:cNvSpPr txBox="1">
            <a:spLocks/>
          </p:cNvSpPr>
          <p:nvPr userDrawn="1"/>
        </p:nvSpPr>
        <p:spPr>
          <a:xfrm>
            <a:off x="2845700" y="1329258"/>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4</a:t>
            </a:r>
          </a:p>
        </p:txBody>
      </p:sp>
      <p:sp>
        <p:nvSpPr>
          <p:cNvPr id="37" name="Tijdelijke aanduiding voor inhoud 5">
            <a:extLst>
              <a:ext uri="{FF2B5EF4-FFF2-40B4-BE49-F238E27FC236}">
                <a16:creationId xmlns:a16="http://schemas.microsoft.com/office/drawing/2014/main" id="{56CD87D9-91AA-E84D-9113-BC3A36924528}"/>
              </a:ext>
            </a:extLst>
          </p:cNvPr>
          <p:cNvSpPr txBox="1">
            <a:spLocks/>
          </p:cNvSpPr>
          <p:nvPr userDrawn="1"/>
        </p:nvSpPr>
        <p:spPr>
          <a:xfrm>
            <a:off x="4139513" y="1636119"/>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5</a:t>
            </a:r>
          </a:p>
        </p:txBody>
      </p:sp>
      <p:sp>
        <p:nvSpPr>
          <p:cNvPr id="38" name="Tijdelijke aanduiding voor inhoud 5">
            <a:extLst>
              <a:ext uri="{FF2B5EF4-FFF2-40B4-BE49-F238E27FC236}">
                <a16:creationId xmlns:a16="http://schemas.microsoft.com/office/drawing/2014/main" id="{DD5C2C6B-15AB-2A47-B99D-2C4CD33DC3EA}"/>
              </a:ext>
            </a:extLst>
          </p:cNvPr>
          <p:cNvSpPr txBox="1">
            <a:spLocks/>
          </p:cNvSpPr>
          <p:nvPr userDrawn="1"/>
        </p:nvSpPr>
        <p:spPr>
          <a:xfrm>
            <a:off x="4586842" y="1329258"/>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6</a:t>
            </a:r>
          </a:p>
        </p:txBody>
      </p:sp>
      <p:sp>
        <p:nvSpPr>
          <p:cNvPr id="39" name="Tijdelijke aanduiding voor inhoud 5">
            <a:extLst>
              <a:ext uri="{FF2B5EF4-FFF2-40B4-BE49-F238E27FC236}">
                <a16:creationId xmlns:a16="http://schemas.microsoft.com/office/drawing/2014/main" id="{7F04E9C1-5B94-C148-BF4A-87BB638E0D00}"/>
              </a:ext>
            </a:extLst>
          </p:cNvPr>
          <p:cNvSpPr txBox="1">
            <a:spLocks/>
          </p:cNvSpPr>
          <p:nvPr userDrawn="1"/>
        </p:nvSpPr>
        <p:spPr>
          <a:xfrm>
            <a:off x="5307300" y="1586751"/>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7</a:t>
            </a:r>
          </a:p>
        </p:txBody>
      </p:sp>
      <p:sp>
        <p:nvSpPr>
          <p:cNvPr id="40" name="Tijdelijke aanduiding voor inhoud 5">
            <a:extLst>
              <a:ext uri="{FF2B5EF4-FFF2-40B4-BE49-F238E27FC236}">
                <a16:creationId xmlns:a16="http://schemas.microsoft.com/office/drawing/2014/main" id="{87B6215E-CAF2-1E44-8007-BE704E964DDA}"/>
              </a:ext>
            </a:extLst>
          </p:cNvPr>
          <p:cNvSpPr txBox="1">
            <a:spLocks/>
          </p:cNvSpPr>
          <p:nvPr userDrawn="1"/>
        </p:nvSpPr>
        <p:spPr>
          <a:xfrm>
            <a:off x="6445688" y="1453276"/>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8</a:t>
            </a:r>
          </a:p>
        </p:txBody>
      </p:sp>
      <p:sp>
        <p:nvSpPr>
          <p:cNvPr id="41" name="Tijdelijke aanduiding voor inhoud 5">
            <a:extLst>
              <a:ext uri="{FF2B5EF4-FFF2-40B4-BE49-F238E27FC236}">
                <a16:creationId xmlns:a16="http://schemas.microsoft.com/office/drawing/2014/main" id="{B69927FF-2D66-A547-A00C-225574D3A565}"/>
              </a:ext>
            </a:extLst>
          </p:cNvPr>
          <p:cNvSpPr txBox="1">
            <a:spLocks/>
          </p:cNvSpPr>
          <p:nvPr userDrawn="1"/>
        </p:nvSpPr>
        <p:spPr>
          <a:xfrm>
            <a:off x="7642875" y="1666122"/>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9</a:t>
            </a:r>
          </a:p>
        </p:txBody>
      </p:sp>
      <p:sp>
        <p:nvSpPr>
          <p:cNvPr id="42" name="Tijdelijke aanduiding voor inhoud 5">
            <a:extLst>
              <a:ext uri="{FF2B5EF4-FFF2-40B4-BE49-F238E27FC236}">
                <a16:creationId xmlns:a16="http://schemas.microsoft.com/office/drawing/2014/main" id="{7125E41B-9B79-7D4D-80CA-56E559EB4E45}"/>
              </a:ext>
            </a:extLst>
          </p:cNvPr>
          <p:cNvSpPr txBox="1">
            <a:spLocks/>
          </p:cNvSpPr>
          <p:nvPr userDrawn="1"/>
        </p:nvSpPr>
        <p:spPr>
          <a:xfrm>
            <a:off x="8450388" y="1388011"/>
            <a:ext cx="456900" cy="288396"/>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10</a:t>
            </a:r>
          </a:p>
        </p:txBody>
      </p:sp>
      <p:sp>
        <p:nvSpPr>
          <p:cNvPr id="43" name="Tijdelijke aanduiding voor inhoud 5">
            <a:extLst>
              <a:ext uri="{FF2B5EF4-FFF2-40B4-BE49-F238E27FC236}">
                <a16:creationId xmlns:a16="http://schemas.microsoft.com/office/drawing/2014/main" id="{3239A4AE-260D-0F4D-8683-2C908EFA4C47}"/>
              </a:ext>
            </a:extLst>
          </p:cNvPr>
          <p:cNvSpPr txBox="1">
            <a:spLocks/>
          </p:cNvSpPr>
          <p:nvPr userDrawn="1"/>
        </p:nvSpPr>
        <p:spPr>
          <a:xfrm>
            <a:off x="9507923" y="1608485"/>
            <a:ext cx="428275" cy="228887"/>
          </a:xfrm>
          <a:prstGeom prst="rect">
            <a:avLst/>
          </a:prstGeom>
        </p:spPr>
        <p:txBody>
          <a:bodyPr vert="horz" lIns="0" tIns="0" rIns="0" bIns="0" rtlCol="0">
            <a:normAutofit fontScale="92500" lnSpcReduction="2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11</a:t>
            </a:r>
          </a:p>
        </p:txBody>
      </p:sp>
      <p:sp>
        <p:nvSpPr>
          <p:cNvPr id="44" name="Tijdelijke aanduiding voor inhoud 5">
            <a:extLst>
              <a:ext uri="{FF2B5EF4-FFF2-40B4-BE49-F238E27FC236}">
                <a16:creationId xmlns:a16="http://schemas.microsoft.com/office/drawing/2014/main" id="{7457BC97-C923-F345-BE4E-7902E0C3A4BD}"/>
              </a:ext>
            </a:extLst>
          </p:cNvPr>
          <p:cNvSpPr txBox="1">
            <a:spLocks/>
          </p:cNvSpPr>
          <p:nvPr userDrawn="1"/>
        </p:nvSpPr>
        <p:spPr>
          <a:xfrm>
            <a:off x="10881648" y="1454569"/>
            <a:ext cx="428263" cy="228888"/>
          </a:xfrm>
          <a:prstGeom prst="rect">
            <a:avLst/>
          </a:prstGeom>
        </p:spPr>
        <p:txBody>
          <a:bodyPr vert="horz" lIns="0" tIns="0" rIns="0" bIns="0" rtlCol="0">
            <a:normAutofit fontScale="92500" lnSpcReduction="2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12</a:t>
            </a:r>
          </a:p>
        </p:txBody>
      </p:sp>
      <p:sp>
        <p:nvSpPr>
          <p:cNvPr id="45" name="Tijdelijke aanduiding voor inhoud 5">
            <a:extLst>
              <a:ext uri="{FF2B5EF4-FFF2-40B4-BE49-F238E27FC236}">
                <a16:creationId xmlns:a16="http://schemas.microsoft.com/office/drawing/2014/main" id="{A4E1B753-58AA-6A44-8979-2D058F7323C1}"/>
              </a:ext>
            </a:extLst>
          </p:cNvPr>
          <p:cNvSpPr txBox="1">
            <a:spLocks/>
          </p:cNvSpPr>
          <p:nvPr userDrawn="1"/>
        </p:nvSpPr>
        <p:spPr>
          <a:xfrm>
            <a:off x="11309911" y="2624357"/>
            <a:ext cx="794878" cy="268868"/>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sz="1600" dirty="0">
                <a:solidFill>
                  <a:schemeClr val="accent6"/>
                </a:solidFill>
                <a:latin typeface="Museo Sans 900" panose="02000000000000000000" pitchFamily="50" charset="0"/>
              </a:rPr>
              <a:t>EINDE</a:t>
            </a:r>
          </a:p>
        </p:txBody>
      </p:sp>
      <p:sp>
        <p:nvSpPr>
          <p:cNvPr id="46" name="Tijdelijke aanduiding voor inhoud 5">
            <a:extLst>
              <a:ext uri="{FF2B5EF4-FFF2-40B4-BE49-F238E27FC236}">
                <a16:creationId xmlns:a16="http://schemas.microsoft.com/office/drawing/2014/main" id="{7B64C570-25EF-184F-AD82-A9B5A562B199}"/>
              </a:ext>
            </a:extLst>
          </p:cNvPr>
          <p:cNvSpPr txBox="1">
            <a:spLocks/>
          </p:cNvSpPr>
          <p:nvPr userDrawn="1"/>
        </p:nvSpPr>
        <p:spPr>
          <a:xfrm>
            <a:off x="35176" y="2624357"/>
            <a:ext cx="794878" cy="268868"/>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sz="1600" dirty="0">
                <a:solidFill>
                  <a:schemeClr val="accent6"/>
                </a:solidFill>
                <a:latin typeface="Museo Sans 900" panose="02000000000000000000" pitchFamily="50" charset="0"/>
              </a:rPr>
              <a:t>BEGIN</a:t>
            </a:r>
          </a:p>
        </p:txBody>
      </p:sp>
      <p:pic>
        <p:nvPicPr>
          <p:cNvPr id="47" name="Afbeelding 46">
            <a:extLst>
              <a:ext uri="{FF2B5EF4-FFF2-40B4-BE49-F238E27FC236}">
                <a16:creationId xmlns:a16="http://schemas.microsoft.com/office/drawing/2014/main" id="{9D3ACC05-0570-0B4B-A3F4-94E64DD7BC66}"/>
              </a:ext>
            </a:extLst>
          </p:cNvPr>
          <p:cNvPicPr>
            <a:picLocks noChangeAspect="1"/>
          </p:cNvPicPr>
          <p:nvPr userDrawn="1"/>
        </p:nvPicPr>
        <p:blipFill>
          <a:blip r:embed="rId2"/>
          <a:stretch>
            <a:fillRect/>
          </a:stretch>
        </p:blipFill>
        <p:spPr>
          <a:xfrm>
            <a:off x="271362" y="2168391"/>
            <a:ext cx="266328" cy="266328"/>
          </a:xfrm>
          <a:prstGeom prst="rect">
            <a:avLst/>
          </a:prstGeom>
        </p:spPr>
      </p:pic>
      <p:pic>
        <p:nvPicPr>
          <p:cNvPr id="48" name="Afbeelding 47">
            <a:extLst>
              <a:ext uri="{FF2B5EF4-FFF2-40B4-BE49-F238E27FC236}">
                <a16:creationId xmlns:a16="http://schemas.microsoft.com/office/drawing/2014/main" id="{2E33C757-48F5-4044-8DD3-9CC5515C6A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5041" b="6187"/>
          <a:stretch/>
        </p:blipFill>
        <p:spPr>
          <a:xfrm>
            <a:off x="98569" y="6412199"/>
            <a:ext cx="348100" cy="300017"/>
          </a:xfrm>
          <a:prstGeom prst="rect">
            <a:avLst/>
          </a:prstGeom>
        </p:spPr>
      </p:pic>
      <p:sp>
        <p:nvSpPr>
          <p:cNvPr id="49" name="Titel 11">
            <a:extLst>
              <a:ext uri="{FF2B5EF4-FFF2-40B4-BE49-F238E27FC236}">
                <a16:creationId xmlns:a16="http://schemas.microsoft.com/office/drawing/2014/main" id="{40C0F141-9105-9E47-888D-213765057A75}"/>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951790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4EB4A8-37F7-DF41-AD78-512AF7E7FA3D}"/>
              </a:ext>
            </a:extLst>
          </p:cNvPr>
          <p:cNvSpPr/>
          <p:nvPr userDrawn="1"/>
        </p:nvSpPr>
        <p:spPr>
          <a:xfrm>
            <a:off x="-1" y="1"/>
            <a:ext cx="12191999" cy="3129650"/>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10" name="Tekstvak 9">
            <a:extLst>
              <a:ext uri="{FF2B5EF4-FFF2-40B4-BE49-F238E27FC236}">
                <a16:creationId xmlns:a16="http://schemas.microsoft.com/office/drawing/2014/main" id="{2DA20DDE-2D9C-FC45-94B1-0F0F1B8358AF}"/>
              </a:ext>
            </a:extLst>
          </p:cNvPr>
          <p:cNvSpPr txBox="1"/>
          <p:nvPr userDrawn="1"/>
        </p:nvSpPr>
        <p:spPr>
          <a:xfrm>
            <a:off x="0" y="249132"/>
            <a:ext cx="121920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Museo Sans 900" panose="02000000000000000000" pitchFamily="2" charset="77"/>
                <a:ea typeface="Museo Sans 500 Regular"/>
                <a:cs typeface="Museo Sans 500 Regular"/>
                <a:sym typeface="Museo Sans 500 Regular"/>
              </a:rPr>
              <a:t>SOCIAL MEDIA PLANNING</a:t>
            </a:r>
          </a:p>
        </p:txBody>
      </p:sp>
      <p:cxnSp>
        <p:nvCxnSpPr>
          <p:cNvPr id="18" name="Rechte verbindingslijn 17">
            <a:extLst>
              <a:ext uri="{FF2B5EF4-FFF2-40B4-BE49-F238E27FC236}">
                <a16:creationId xmlns:a16="http://schemas.microsoft.com/office/drawing/2014/main" id="{12BF2150-D95C-3744-BBF2-9A8BB008BAFD}"/>
              </a:ext>
            </a:extLst>
          </p:cNvPr>
          <p:cNvCxnSpPr/>
          <p:nvPr userDrawn="1"/>
        </p:nvCxnSpPr>
        <p:spPr>
          <a:xfrm>
            <a:off x="394447" y="2301555"/>
            <a:ext cx="11403106" cy="0"/>
          </a:xfrm>
          <a:prstGeom prst="line">
            <a:avLst/>
          </a:prstGeom>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9" name="Rechte verbindingslijn 18">
            <a:extLst>
              <a:ext uri="{FF2B5EF4-FFF2-40B4-BE49-F238E27FC236}">
                <a16:creationId xmlns:a16="http://schemas.microsoft.com/office/drawing/2014/main" id="{229DE722-7BA6-F64F-89B7-6C518F9A3E4E}"/>
              </a:ext>
            </a:extLst>
          </p:cNvPr>
          <p:cNvCxnSpPr/>
          <p:nvPr userDrawn="1"/>
        </p:nvCxnSpPr>
        <p:spPr>
          <a:xfrm>
            <a:off x="394447" y="1981770"/>
            <a:ext cx="0" cy="594910"/>
          </a:xfrm>
          <a:prstGeom prst="line">
            <a:avLst/>
          </a:prstGeom>
          <a:ln/>
        </p:spPr>
        <p:style>
          <a:lnRef idx="1">
            <a:schemeClr val="dk1"/>
          </a:lnRef>
          <a:fillRef idx="0">
            <a:schemeClr val="dk1"/>
          </a:fillRef>
          <a:effectRef idx="0">
            <a:schemeClr val="dk1"/>
          </a:effectRef>
          <a:fontRef idx="minor">
            <a:schemeClr val="tx1"/>
          </a:fontRef>
        </p:style>
      </p:cxnSp>
      <p:cxnSp>
        <p:nvCxnSpPr>
          <p:cNvPr id="20" name="Rechte verbindingslijn 19">
            <a:extLst>
              <a:ext uri="{FF2B5EF4-FFF2-40B4-BE49-F238E27FC236}">
                <a16:creationId xmlns:a16="http://schemas.microsoft.com/office/drawing/2014/main" id="{6A5566B0-1D96-3A4E-8673-897994CB4F4C}"/>
              </a:ext>
            </a:extLst>
          </p:cNvPr>
          <p:cNvCxnSpPr/>
          <p:nvPr userDrawn="1"/>
        </p:nvCxnSpPr>
        <p:spPr>
          <a:xfrm>
            <a:off x="11798698" y="1935867"/>
            <a:ext cx="0" cy="594910"/>
          </a:xfrm>
          <a:prstGeom prst="line">
            <a:avLst/>
          </a:prstGeom>
          <a:ln/>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F5DD4C8C-A500-A54E-9CED-6EAC95481D67}"/>
              </a:ext>
            </a:extLst>
          </p:cNvPr>
          <p:cNvCxnSpPr>
            <a:cxnSpLocks/>
          </p:cNvCxnSpPr>
          <p:nvPr userDrawn="1"/>
        </p:nvCxnSpPr>
        <p:spPr>
          <a:xfrm>
            <a:off x="910404" y="1935867"/>
            <a:ext cx="0" cy="343358"/>
          </a:xfrm>
          <a:prstGeom prst="line">
            <a:avLst/>
          </a:prstGeom>
          <a:ln/>
        </p:spPr>
        <p:style>
          <a:lnRef idx="1">
            <a:schemeClr val="dk1"/>
          </a:lnRef>
          <a:fillRef idx="0">
            <a:schemeClr val="dk1"/>
          </a:fillRef>
          <a:effectRef idx="0">
            <a:schemeClr val="dk1"/>
          </a:effectRef>
          <a:fontRef idx="minor">
            <a:schemeClr val="tx1"/>
          </a:fontRef>
        </p:style>
      </p:cxnSp>
      <p:cxnSp>
        <p:nvCxnSpPr>
          <p:cNvPr id="22" name="Rechte verbindingslijn 21">
            <a:extLst>
              <a:ext uri="{FF2B5EF4-FFF2-40B4-BE49-F238E27FC236}">
                <a16:creationId xmlns:a16="http://schemas.microsoft.com/office/drawing/2014/main" id="{39597085-8675-2341-B80E-CC31757C93C0}"/>
              </a:ext>
            </a:extLst>
          </p:cNvPr>
          <p:cNvCxnSpPr>
            <a:cxnSpLocks/>
          </p:cNvCxnSpPr>
          <p:nvPr userDrawn="1"/>
        </p:nvCxnSpPr>
        <p:spPr>
          <a:xfrm>
            <a:off x="1536529" y="1761431"/>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23" name="Rechte verbindingslijn 22">
            <a:extLst>
              <a:ext uri="{FF2B5EF4-FFF2-40B4-BE49-F238E27FC236}">
                <a16:creationId xmlns:a16="http://schemas.microsoft.com/office/drawing/2014/main" id="{616C2E4F-5B64-1D46-98A4-57EF5AB40604}"/>
              </a:ext>
            </a:extLst>
          </p:cNvPr>
          <p:cNvCxnSpPr>
            <a:cxnSpLocks/>
          </p:cNvCxnSpPr>
          <p:nvPr userDrawn="1"/>
        </p:nvCxnSpPr>
        <p:spPr>
          <a:xfrm>
            <a:off x="2283840" y="1981770"/>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4" name="Rechte verbindingslijn 23">
            <a:extLst>
              <a:ext uri="{FF2B5EF4-FFF2-40B4-BE49-F238E27FC236}">
                <a16:creationId xmlns:a16="http://schemas.microsoft.com/office/drawing/2014/main" id="{B71C9584-B53F-7A4F-8BB9-F0C991DE512D}"/>
              </a:ext>
            </a:extLst>
          </p:cNvPr>
          <p:cNvCxnSpPr>
            <a:cxnSpLocks/>
          </p:cNvCxnSpPr>
          <p:nvPr userDrawn="1"/>
        </p:nvCxnSpPr>
        <p:spPr>
          <a:xfrm>
            <a:off x="4265040" y="1974277"/>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5" name="Rechte verbindingslijn 24">
            <a:extLst>
              <a:ext uri="{FF2B5EF4-FFF2-40B4-BE49-F238E27FC236}">
                <a16:creationId xmlns:a16="http://schemas.microsoft.com/office/drawing/2014/main" id="{D2172953-C6CB-814A-8867-888CCA43687B}"/>
              </a:ext>
            </a:extLst>
          </p:cNvPr>
          <p:cNvCxnSpPr>
            <a:cxnSpLocks/>
          </p:cNvCxnSpPr>
          <p:nvPr userDrawn="1"/>
        </p:nvCxnSpPr>
        <p:spPr>
          <a:xfrm>
            <a:off x="5443844" y="1959440"/>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6" name="Rechte verbindingslijn 25">
            <a:extLst>
              <a:ext uri="{FF2B5EF4-FFF2-40B4-BE49-F238E27FC236}">
                <a16:creationId xmlns:a16="http://schemas.microsoft.com/office/drawing/2014/main" id="{74A5E474-BFAC-E34B-9223-7A25D063B722}"/>
              </a:ext>
            </a:extLst>
          </p:cNvPr>
          <p:cNvCxnSpPr>
            <a:cxnSpLocks/>
          </p:cNvCxnSpPr>
          <p:nvPr userDrawn="1"/>
        </p:nvCxnSpPr>
        <p:spPr>
          <a:xfrm>
            <a:off x="7779421" y="1974276"/>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7" name="Rechte verbindingslijn 26">
            <a:extLst>
              <a:ext uri="{FF2B5EF4-FFF2-40B4-BE49-F238E27FC236}">
                <a16:creationId xmlns:a16="http://schemas.microsoft.com/office/drawing/2014/main" id="{55CF29DC-B018-914F-A77F-BB35DA54C1A2}"/>
              </a:ext>
            </a:extLst>
          </p:cNvPr>
          <p:cNvCxnSpPr>
            <a:cxnSpLocks/>
          </p:cNvCxnSpPr>
          <p:nvPr userDrawn="1"/>
        </p:nvCxnSpPr>
        <p:spPr>
          <a:xfrm>
            <a:off x="9773474" y="1959439"/>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8" name="Rechte verbindingslijn 27">
            <a:extLst>
              <a:ext uri="{FF2B5EF4-FFF2-40B4-BE49-F238E27FC236}">
                <a16:creationId xmlns:a16="http://schemas.microsoft.com/office/drawing/2014/main" id="{31D019FE-4A1A-FF4D-80A7-DB8DE5C63EA5}"/>
              </a:ext>
            </a:extLst>
          </p:cNvPr>
          <p:cNvCxnSpPr>
            <a:cxnSpLocks/>
          </p:cNvCxnSpPr>
          <p:nvPr userDrawn="1"/>
        </p:nvCxnSpPr>
        <p:spPr>
          <a:xfrm>
            <a:off x="3010953" y="1787286"/>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29" name="Rechte verbindingslijn 28">
            <a:extLst>
              <a:ext uri="{FF2B5EF4-FFF2-40B4-BE49-F238E27FC236}">
                <a16:creationId xmlns:a16="http://schemas.microsoft.com/office/drawing/2014/main" id="{E8BE5FB9-E660-A94C-9200-106C4426A0E1}"/>
              </a:ext>
            </a:extLst>
          </p:cNvPr>
          <p:cNvCxnSpPr>
            <a:cxnSpLocks/>
          </p:cNvCxnSpPr>
          <p:nvPr userDrawn="1"/>
        </p:nvCxnSpPr>
        <p:spPr>
          <a:xfrm>
            <a:off x="4740601"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0" name="Rechte verbindingslijn 29">
            <a:extLst>
              <a:ext uri="{FF2B5EF4-FFF2-40B4-BE49-F238E27FC236}">
                <a16:creationId xmlns:a16="http://schemas.microsoft.com/office/drawing/2014/main" id="{4228FD16-DC1B-C940-A0CF-73E306861784}"/>
              </a:ext>
            </a:extLst>
          </p:cNvPr>
          <p:cNvCxnSpPr>
            <a:cxnSpLocks/>
          </p:cNvCxnSpPr>
          <p:nvPr userDrawn="1"/>
        </p:nvCxnSpPr>
        <p:spPr>
          <a:xfrm>
            <a:off x="6580418"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1" name="Rechte verbindingslijn 30">
            <a:extLst>
              <a:ext uri="{FF2B5EF4-FFF2-40B4-BE49-F238E27FC236}">
                <a16:creationId xmlns:a16="http://schemas.microsoft.com/office/drawing/2014/main" id="{CB93EB76-F6E4-1449-ABE9-5E8E2F456467}"/>
              </a:ext>
            </a:extLst>
          </p:cNvPr>
          <p:cNvCxnSpPr>
            <a:cxnSpLocks/>
          </p:cNvCxnSpPr>
          <p:nvPr userDrawn="1"/>
        </p:nvCxnSpPr>
        <p:spPr>
          <a:xfrm>
            <a:off x="8750741"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2" name="Rechte verbindingslijn 31">
            <a:extLst>
              <a:ext uri="{FF2B5EF4-FFF2-40B4-BE49-F238E27FC236}">
                <a16:creationId xmlns:a16="http://schemas.microsoft.com/office/drawing/2014/main" id="{5664AE76-2613-9145-B3C7-DD85188CCD95}"/>
              </a:ext>
            </a:extLst>
          </p:cNvPr>
          <p:cNvCxnSpPr>
            <a:cxnSpLocks/>
          </p:cNvCxnSpPr>
          <p:nvPr userDrawn="1"/>
        </p:nvCxnSpPr>
        <p:spPr>
          <a:xfrm>
            <a:off x="11130385" y="1761430"/>
            <a:ext cx="0" cy="517794"/>
          </a:xfrm>
          <a:prstGeom prst="line">
            <a:avLst/>
          </a:prstGeom>
          <a:ln/>
        </p:spPr>
        <p:style>
          <a:lnRef idx="1">
            <a:schemeClr val="dk1"/>
          </a:lnRef>
          <a:fillRef idx="0">
            <a:schemeClr val="dk1"/>
          </a:fillRef>
          <a:effectRef idx="0">
            <a:schemeClr val="dk1"/>
          </a:effectRef>
          <a:fontRef idx="minor">
            <a:schemeClr val="tx1"/>
          </a:fontRef>
        </p:style>
      </p:cxnSp>
      <p:sp>
        <p:nvSpPr>
          <p:cNvPr id="33" name="Tijdelijke aanduiding voor inhoud 5">
            <a:extLst>
              <a:ext uri="{FF2B5EF4-FFF2-40B4-BE49-F238E27FC236}">
                <a16:creationId xmlns:a16="http://schemas.microsoft.com/office/drawing/2014/main" id="{5E68C55C-9DBE-4746-B5D1-D23801FECB9C}"/>
              </a:ext>
            </a:extLst>
          </p:cNvPr>
          <p:cNvSpPr txBox="1">
            <a:spLocks/>
          </p:cNvSpPr>
          <p:nvPr userDrawn="1"/>
        </p:nvSpPr>
        <p:spPr>
          <a:xfrm>
            <a:off x="745151" y="1556177"/>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a:t>
            </a:r>
          </a:p>
        </p:txBody>
      </p:sp>
      <p:sp>
        <p:nvSpPr>
          <p:cNvPr id="34" name="Tijdelijke aanduiding voor inhoud 5">
            <a:extLst>
              <a:ext uri="{FF2B5EF4-FFF2-40B4-BE49-F238E27FC236}">
                <a16:creationId xmlns:a16="http://schemas.microsoft.com/office/drawing/2014/main" id="{CAD17E63-777B-BD42-ADF8-F49C8F68CB22}"/>
              </a:ext>
            </a:extLst>
          </p:cNvPr>
          <p:cNvSpPr txBox="1">
            <a:spLocks/>
          </p:cNvSpPr>
          <p:nvPr userDrawn="1"/>
        </p:nvSpPr>
        <p:spPr>
          <a:xfrm>
            <a:off x="1403635" y="1350917"/>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2</a:t>
            </a:r>
          </a:p>
        </p:txBody>
      </p:sp>
      <p:sp>
        <p:nvSpPr>
          <p:cNvPr id="35" name="Tijdelijke aanduiding voor inhoud 5">
            <a:extLst>
              <a:ext uri="{FF2B5EF4-FFF2-40B4-BE49-F238E27FC236}">
                <a16:creationId xmlns:a16="http://schemas.microsoft.com/office/drawing/2014/main" id="{9A807ADE-DFBC-7649-A7C6-8C84F44E5D17}"/>
              </a:ext>
            </a:extLst>
          </p:cNvPr>
          <p:cNvSpPr txBox="1">
            <a:spLocks/>
          </p:cNvSpPr>
          <p:nvPr userDrawn="1"/>
        </p:nvSpPr>
        <p:spPr>
          <a:xfrm>
            <a:off x="2134444" y="1636120"/>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3</a:t>
            </a:r>
          </a:p>
        </p:txBody>
      </p:sp>
      <p:sp>
        <p:nvSpPr>
          <p:cNvPr id="36" name="Tijdelijke aanduiding voor inhoud 5">
            <a:extLst>
              <a:ext uri="{FF2B5EF4-FFF2-40B4-BE49-F238E27FC236}">
                <a16:creationId xmlns:a16="http://schemas.microsoft.com/office/drawing/2014/main" id="{D90BFA2C-5577-FC43-B40E-1193B3E615E9}"/>
              </a:ext>
            </a:extLst>
          </p:cNvPr>
          <p:cNvSpPr txBox="1">
            <a:spLocks/>
          </p:cNvSpPr>
          <p:nvPr userDrawn="1"/>
        </p:nvSpPr>
        <p:spPr>
          <a:xfrm>
            <a:off x="2845700" y="1329258"/>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4</a:t>
            </a:r>
          </a:p>
        </p:txBody>
      </p:sp>
      <p:sp>
        <p:nvSpPr>
          <p:cNvPr id="37" name="Tijdelijke aanduiding voor inhoud 5">
            <a:extLst>
              <a:ext uri="{FF2B5EF4-FFF2-40B4-BE49-F238E27FC236}">
                <a16:creationId xmlns:a16="http://schemas.microsoft.com/office/drawing/2014/main" id="{56CD87D9-91AA-E84D-9113-BC3A36924528}"/>
              </a:ext>
            </a:extLst>
          </p:cNvPr>
          <p:cNvSpPr txBox="1">
            <a:spLocks/>
          </p:cNvSpPr>
          <p:nvPr userDrawn="1"/>
        </p:nvSpPr>
        <p:spPr>
          <a:xfrm>
            <a:off x="4139513" y="1636119"/>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5</a:t>
            </a:r>
          </a:p>
        </p:txBody>
      </p:sp>
      <p:sp>
        <p:nvSpPr>
          <p:cNvPr id="38" name="Tijdelijke aanduiding voor inhoud 5">
            <a:extLst>
              <a:ext uri="{FF2B5EF4-FFF2-40B4-BE49-F238E27FC236}">
                <a16:creationId xmlns:a16="http://schemas.microsoft.com/office/drawing/2014/main" id="{DD5C2C6B-15AB-2A47-B99D-2C4CD33DC3EA}"/>
              </a:ext>
            </a:extLst>
          </p:cNvPr>
          <p:cNvSpPr txBox="1">
            <a:spLocks/>
          </p:cNvSpPr>
          <p:nvPr userDrawn="1"/>
        </p:nvSpPr>
        <p:spPr>
          <a:xfrm>
            <a:off x="4586842" y="1329258"/>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6</a:t>
            </a:r>
          </a:p>
        </p:txBody>
      </p:sp>
      <p:sp>
        <p:nvSpPr>
          <p:cNvPr id="39" name="Tijdelijke aanduiding voor inhoud 5">
            <a:extLst>
              <a:ext uri="{FF2B5EF4-FFF2-40B4-BE49-F238E27FC236}">
                <a16:creationId xmlns:a16="http://schemas.microsoft.com/office/drawing/2014/main" id="{7F04E9C1-5B94-C148-BF4A-87BB638E0D00}"/>
              </a:ext>
            </a:extLst>
          </p:cNvPr>
          <p:cNvSpPr txBox="1">
            <a:spLocks/>
          </p:cNvSpPr>
          <p:nvPr userDrawn="1"/>
        </p:nvSpPr>
        <p:spPr>
          <a:xfrm>
            <a:off x="5307300" y="1586751"/>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7</a:t>
            </a:r>
          </a:p>
        </p:txBody>
      </p:sp>
      <p:sp>
        <p:nvSpPr>
          <p:cNvPr id="40" name="Tijdelijke aanduiding voor inhoud 5">
            <a:extLst>
              <a:ext uri="{FF2B5EF4-FFF2-40B4-BE49-F238E27FC236}">
                <a16:creationId xmlns:a16="http://schemas.microsoft.com/office/drawing/2014/main" id="{87B6215E-CAF2-1E44-8007-BE704E964DDA}"/>
              </a:ext>
            </a:extLst>
          </p:cNvPr>
          <p:cNvSpPr txBox="1">
            <a:spLocks/>
          </p:cNvSpPr>
          <p:nvPr userDrawn="1"/>
        </p:nvSpPr>
        <p:spPr>
          <a:xfrm>
            <a:off x="6445688" y="1453276"/>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8</a:t>
            </a:r>
          </a:p>
        </p:txBody>
      </p:sp>
      <p:sp>
        <p:nvSpPr>
          <p:cNvPr id="41" name="Tijdelijke aanduiding voor inhoud 5">
            <a:extLst>
              <a:ext uri="{FF2B5EF4-FFF2-40B4-BE49-F238E27FC236}">
                <a16:creationId xmlns:a16="http://schemas.microsoft.com/office/drawing/2014/main" id="{B69927FF-2D66-A547-A00C-225574D3A565}"/>
              </a:ext>
            </a:extLst>
          </p:cNvPr>
          <p:cNvSpPr txBox="1">
            <a:spLocks/>
          </p:cNvSpPr>
          <p:nvPr userDrawn="1"/>
        </p:nvSpPr>
        <p:spPr>
          <a:xfrm>
            <a:off x="7642875" y="1666122"/>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9</a:t>
            </a:r>
          </a:p>
        </p:txBody>
      </p:sp>
      <p:sp>
        <p:nvSpPr>
          <p:cNvPr id="42" name="Tijdelijke aanduiding voor inhoud 5">
            <a:extLst>
              <a:ext uri="{FF2B5EF4-FFF2-40B4-BE49-F238E27FC236}">
                <a16:creationId xmlns:a16="http://schemas.microsoft.com/office/drawing/2014/main" id="{7125E41B-9B79-7D4D-80CA-56E559EB4E45}"/>
              </a:ext>
            </a:extLst>
          </p:cNvPr>
          <p:cNvSpPr txBox="1">
            <a:spLocks/>
          </p:cNvSpPr>
          <p:nvPr userDrawn="1"/>
        </p:nvSpPr>
        <p:spPr>
          <a:xfrm>
            <a:off x="8450388" y="1388011"/>
            <a:ext cx="456900" cy="288396"/>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10</a:t>
            </a:r>
          </a:p>
        </p:txBody>
      </p:sp>
      <p:sp>
        <p:nvSpPr>
          <p:cNvPr id="43" name="Tijdelijke aanduiding voor inhoud 5">
            <a:extLst>
              <a:ext uri="{FF2B5EF4-FFF2-40B4-BE49-F238E27FC236}">
                <a16:creationId xmlns:a16="http://schemas.microsoft.com/office/drawing/2014/main" id="{3239A4AE-260D-0F4D-8683-2C908EFA4C47}"/>
              </a:ext>
            </a:extLst>
          </p:cNvPr>
          <p:cNvSpPr txBox="1">
            <a:spLocks/>
          </p:cNvSpPr>
          <p:nvPr userDrawn="1"/>
        </p:nvSpPr>
        <p:spPr>
          <a:xfrm>
            <a:off x="9507923" y="1608485"/>
            <a:ext cx="428275" cy="228887"/>
          </a:xfrm>
          <a:prstGeom prst="rect">
            <a:avLst/>
          </a:prstGeom>
        </p:spPr>
        <p:txBody>
          <a:bodyPr vert="horz" lIns="0" tIns="0" rIns="0" bIns="0" rtlCol="0">
            <a:normAutofit fontScale="92500" lnSpcReduction="2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11</a:t>
            </a:r>
          </a:p>
        </p:txBody>
      </p:sp>
      <p:sp>
        <p:nvSpPr>
          <p:cNvPr id="44" name="Tijdelijke aanduiding voor inhoud 5">
            <a:extLst>
              <a:ext uri="{FF2B5EF4-FFF2-40B4-BE49-F238E27FC236}">
                <a16:creationId xmlns:a16="http://schemas.microsoft.com/office/drawing/2014/main" id="{7457BC97-C923-F345-BE4E-7902E0C3A4BD}"/>
              </a:ext>
            </a:extLst>
          </p:cNvPr>
          <p:cNvSpPr txBox="1">
            <a:spLocks/>
          </p:cNvSpPr>
          <p:nvPr userDrawn="1"/>
        </p:nvSpPr>
        <p:spPr>
          <a:xfrm>
            <a:off x="10881648" y="1454569"/>
            <a:ext cx="428263" cy="228888"/>
          </a:xfrm>
          <a:prstGeom prst="rect">
            <a:avLst/>
          </a:prstGeom>
        </p:spPr>
        <p:txBody>
          <a:bodyPr vert="horz" lIns="0" tIns="0" rIns="0" bIns="0" rtlCol="0">
            <a:normAutofit fontScale="92500" lnSpcReduction="2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12</a:t>
            </a:r>
          </a:p>
        </p:txBody>
      </p:sp>
      <p:sp>
        <p:nvSpPr>
          <p:cNvPr id="45" name="Tijdelijke aanduiding voor inhoud 5">
            <a:extLst>
              <a:ext uri="{FF2B5EF4-FFF2-40B4-BE49-F238E27FC236}">
                <a16:creationId xmlns:a16="http://schemas.microsoft.com/office/drawing/2014/main" id="{A4E1B753-58AA-6A44-8979-2D058F7323C1}"/>
              </a:ext>
            </a:extLst>
          </p:cNvPr>
          <p:cNvSpPr txBox="1">
            <a:spLocks/>
          </p:cNvSpPr>
          <p:nvPr userDrawn="1"/>
        </p:nvSpPr>
        <p:spPr>
          <a:xfrm>
            <a:off x="11309911" y="2624357"/>
            <a:ext cx="794878" cy="268868"/>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sz="1600" dirty="0">
                <a:solidFill>
                  <a:schemeClr val="accent6"/>
                </a:solidFill>
                <a:latin typeface="Museo Sans 900" panose="02000000000000000000" pitchFamily="50" charset="0"/>
              </a:rPr>
              <a:t>EINDE</a:t>
            </a:r>
          </a:p>
        </p:txBody>
      </p:sp>
      <p:sp>
        <p:nvSpPr>
          <p:cNvPr id="46" name="Tijdelijke aanduiding voor inhoud 5">
            <a:extLst>
              <a:ext uri="{FF2B5EF4-FFF2-40B4-BE49-F238E27FC236}">
                <a16:creationId xmlns:a16="http://schemas.microsoft.com/office/drawing/2014/main" id="{7B64C570-25EF-184F-AD82-A9B5A562B199}"/>
              </a:ext>
            </a:extLst>
          </p:cNvPr>
          <p:cNvSpPr txBox="1">
            <a:spLocks/>
          </p:cNvSpPr>
          <p:nvPr userDrawn="1"/>
        </p:nvSpPr>
        <p:spPr>
          <a:xfrm>
            <a:off x="35176" y="2624357"/>
            <a:ext cx="794878" cy="268868"/>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sz="1600" dirty="0">
                <a:solidFill>
                  <a:schemeClr val="accent6"/>
                </a:solidFill>
                <a:latin typeface="Museo Sans 900" panose="02000000000000000000" pitchFamily="50" charset="0"/>
              </a:rPr>
              <a:t>BEGIN</a:t>
            </a:r>
          </a:p>
        </p:txBody>
      </p:sp>
      <p:pic>
        <p:nvPicPr>
          <p:cNvPr id="47" name="Afbeelding 46">
            <a:extLst>
              <a:ext uri="{FF2B5EF4-FFF2-40B4-BE49-F238E27FC236}">
                <a16:creationId xmlns:a16="http://schemas.microsoft.com/office/drawing/2014/main" id="{9D3ACC05-0570-0B4B-A3F4-94E64DD7BC66}"/>
              </a:ext>
            </a:extLst>
          </p:cNvPr>
          <p:cNvPicPr>
            <a:picLocks noChangeAspect="1"/>
          </p:cNvPicPr>
          <p:nvPr userDrawn="1"/>
        </p:nvPicPr>
        <p:blipFill>
          <a:blip r:embed="rId2"/>
          <a:stretch>
            <a:fillRect/>
          </a:stretch>
        </p:blipFill>
        <p:spPr>
          <a:xfrm>
            <a:off x="4131876" y="2168391"/>
            <a:ext cx="266328" cy="266328"/>
          </a:xfrm>
          <a:prstGeom prst="rect">
            <a:avLst/>
          </a:prstGeom>
        </p:spPr>
      </p:pic>
      <p:pic>
        <p:nvPicPr>
          <p:cNvPr id="50" name="Afbeelding 49">
            <a:extLst>
              <a:ext uri="{FF2B5EF4-FFF2-40B4-BE49-F238E27FC236}">
                <a16:creationId xmlns:a16="http://schemas.microsoft.com/office/drawing/2014/main" id="{D01D88F4-8241-0C44-ADEE-0ACCD72B5C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5041" b="6187"/>
          <a:stretch/>
        </p:blipFill>
        <p:spPr>
          <a:xfrm>
            <a:off x="98569" y="6412199"/>
            <a:ext cx="348100" cy="300017"/>
          </a:xfrm>
          <a:prstGeom prst="rect">
            <a:avLst/>
          </a:prstGeom>
        </p:spPr>
      </p:pic>
      <p:sp>
        <p:nvSpPr>
          <p:cNvPr id="51" name="Titel 11">
            <a:extLst>
              <a:ext uri="{FF2B5EF4-FFF2-40B4-BE49-F238E27FC236}">
                <a16:creationId xmlns:a16="http://schemas.microsoft.com/office/drawing/2014/main" id="{54C06F60-81A5-CC48-B5B4-BA10BAA8DA06}"/>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54666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4EB4A8-37F7-DF41-AD78-512AF7E7FA3D}"/>
              </a:ext>
            </a:extLst>
          </p:cNvPr>
          <p:cNvSpPr/>
          <p:nvPr userDrawn="1"/>
        </p:nvSpPr>
        <p:spPr>
          <a:xfrm>
            <a:off x="-1" y="1"/>
            <a:ext cx="12191999" cy="3129650"/>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10" name="Tekstvak 9">
            <a:extLst>
              <a:ext uri="{FF2B5EF4-FFF2-40B4-BE49-F238E27FC236}">
                <a16:creationId xmlns:a16="http://schemas.microsoft.com/office/drawing/2014/main" id="{2DA20DDE-2D9C-FC45-94B1-0F0F1B8358AF}"/>
              </a:ext>
            </a:extLst>
          </p:cNvPr>
          <p:cNvSpPr txBox="1"/>
          <p:nvPr userDrawn="1"/>
        </p:nvSpPr>
        <p:spPr>
          <a:xfrm>
            <a:off x="0" y="249132"/>
            <a:ext cx="121920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Museo Sans 900" panose="02000000000000000000" pitchFamily="2" charset="77"/>
                <a:ea typeface="Museo Sans 500 Regular"/>
                <a:cs typeface="Museo Sans 500 Regular"/>
                <a:sym typeface="Museo Sans 500 Regular"/>
              </a:rPr>
              <a:t>SOCIAL MEDIA PLANNING</a:t>
            </a:r>
          </a:p>
        </p:txBody>
      </p:sp>
      <p:cxnSp>
        <p:nvCxnSpPr>
          <p:cNvPr id="18" name="Rechte verbindingslijn 17">
            <a:extLst>
              <a:ext uri="{FF2B5EF4-FFF2-40B4-BE49-F238E27FC236}">
                <a16:creationId xmlns:a16="http://schemas.microsoft.com/office/drawing/2014/main" id="{12BF2150-D95C-3744-BBF2-9A8BB008BAFD}"/>
              </a:ext>
            </a:extLst>
          </p:cNvPr>
          <p:cNvCxnSpPr/>
          <p:nvPr userDrawn="1"/>
        </p:nvCxnSpPr>
        <p:spPr>
          <a:xfrm>
            <a:off x="394447" y="2301555"/>
            <a:ext cx="11403106" cy="0"/>
          </a:xfrm>
          <a:prstGeom prst="line">
            <a:avLst/>
          </a:prstGeom>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9" name="Rechte verbindingslijn 18">
            <a:extLst>
              <a:ext uri="{FF2B5EF4-FFF2-40B4-BE49-F238E27FC236}">
                <a16:creationId xmlns:a16="http://schemas.microsoft.com/office/drawing/2014/main" id="{229DE722-7BA6-F64F-89B7-6C518F9A3E4E}"/>
              </a:ext>
            </a:extLst>
          </p:cNvPr>
          <p:cNvCxnSpPr/>
          <p:nvPr userDrawn="1"/>
        </p:nvCxnSpPr>
        <p:spPr>
          <a:xfrm>
            <a:off x="394447" y="1981770"/>
            <a:ext cx="0" cy="594910"/>
          </a:xfrm>
          <a:prstGeom prst="line">
            <a:avLst/>
          </a:prstGeom>
          <a:ln/>
        </p:spPr>
        <p:style>
          <a:lnRef idx="1">
            <a:schemeClr val="dk1"/>
          </a:lnRef>
          <a:fillRef idx="0">
            <a:schemeClr val="dk1"/>
          </a:fillRef>
          <a:effectRef idx="0">
            <a:schemeClr val="dk1"/>
          </a:effectRef>
          <a:fontRef idx="minor">
            <a:schemeClr val="tx1"/>
          </a:fontRef>
        </p:style>
      </p:cxnSp>
      <p:cxnSp>
        <p:nvCxnSpPr>
          <p:cNvPr id="20" name="Rechte verbindingslijn 19">
            <a:extLst>
              <a:ext uri="{FF2B5EF4-FFF2-40B4-BE49-F238E27FC236}">
                <a16:creationId xmlns:a16="http://schemas.microsoft.com/office/drawing/2014/main" id="{6A5566B0-1D96-3A4E-8673-897994CB4F4C}"/>
              </a:ext>
            </a:extLst>
          </p:cNvPr>
          <p:cNvCxnSpPr/>
          <p:nvPr userDrawn="1"/>
        </p:nvCxnSpPr>
        <p:spPr>
          <a:xfrm>
            <a:off x="11798698" y="1935867"/>
            <a:ext cx="0" cy="594910"/>
          </a:xfrm>
          <a:prstGeom prst="line">
            <a:avLst/>
          </a:prstGeom>
          <a:ln/>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F5DD4C8C-A500-A54E-9CED-6EAC95481D67}"/>
              </a:ext>
            </a:extLst>
          </p:cNvPr>
          <p:cNvCxnSpPr>
            <a:cxnSpLocks/>
          </p:cNvCxnSpPr>
          <p:nvPr userDrawn="1"/>
        </p:nvCxnSpPr>
        <p:spPr>
          <a:xfrm>
            <a:off x="910404" y="1935867"/>
            <a:ext cx="0" cy="343358"/>
          </a:xfrm>
          <a:prstGeom prst="line">
            <a:avLst/>
          </a:prstGeom>
          <a:ln/>
        </p:spPr>
        <p:style>
          <a:lnRef idx="1">
            <a:schemeClr val="dk1"/>
          </a:lnRef>
          <a:fillRef idx="0">
            <a:schemeClr val="dk1"/>
          </a:fillRef>
          <a:effectRef idx="0">
            <a:schemeClr val="dk1"/>
          </a:effectRef>
          <a:fontRef idx="minor">
            <a:schemeClr val="tx1"/>
          </a:fontRef>
        </p:style>
      </p:cxnSp>
      <p:cxnSp>
        <p:nvCxnSpPr>
          <p:cNvPr id="22" name="Rechte verbindingslijn 21">
            <a:extLst>
              <a:ext uri="{FF2B5EF4-FFF2-40B4-BE49-F238E27FC236}">
                <a16:creationId xmlns:a16="http://schemas.microsoft.com/office/drawing/2014/main" id="{39597085-8675-2341-B80E-CC31757C93C0}"/>
              </a:ext>
            </a:extLst>
          </p:cNvPr>
          <p:cNvCxnSpPr>
            <a:cxnSpLocks/>
          </p:cNvCxnSpPr>
          <p:nvPr userDrawn="1"/>
        </p:nvCxnSpPr>
        <p:spPr>
          <a:xfrm>
            <a:off x="1536529" y="1761431"/>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23" name="Rechte verbindingslijn 22">
            <a:extLst>
              <a:ext uri="{FF2B5EF4-FFF2-40B4-BE49-F238E27FC236}">
                <a16:creationId xmlns:a16="http://schemas.microsoft.com/office/drawing/2014/main" id="{616C2E4F-5B64-1D46-98A4-57EF5AB40604}"/>
              </a:ext>
            </a:extLst>
          </p:cNvPr>
          <p:cNvCxnSpPr>
            <a:cxnSpLocks/>
          </p:cNvCxnSpPr>
          <p:nvPr userDrawn="1"/>
        </p:nvCxnSpPr>
        <p:spPr>
          <a:xfrm>
            <a:off x="2283840" y="1981770"/>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4" name="Rechte verbindingslijn 23">
            <a:extLst>
              <a:ext uri="{FF2B5EF4-FFF2-40B4-BE49-F238E27FC236}">
                <a16:creationId xmlns:a16="http://schemas.microsoft.com/office/drawing/2014/main" id="{B71C9584-B53F-7A4F-8BB9-F0C991DE512D}"/>
              </a:ext>
            </a:extLst>
          </p:cNvPr>
          <p:cNvCxnSpPr>
            <a:cxnSpLocks/>
          </p:cNvCxnSpPr>
          <p:nvPr userDrawn="1"/>
        </p:nvCxnSpPr>
        <p:spPr>
          <a:xfrm>
            <a:off x="4265040" y="1974277"/>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5" name="Rechte verbindingslijn 24">
            <a:extLst>
              <a:ext uri="{FF2B5EF4-FFF2-40B4-BE49-F238E27FC236}">
                <a16:creationId xmlns:a16="http://schemas.microsoft.com/office/drawing/2014/main" id="{D2172953-C6CB-814A-8867-888CCA43687B}"/>
              </a:ext>
            </a:extLst>
          </p:cNvPr>
          <p:cNvCxnSpPr>
            <a:cxnSpLocks/>
          </p:cNvCxnSpPr>
          <p:nvPr userDrawn="1"/>
        </p:nvCxnSpPr>
        <p:spPr>
          <a:xfrm>
            <a:off x="5443844" y="1959440"/>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6" name="Rechte verbindingslijn 25">
            <a:extLst>
              <a:ext uri="{FF2B5EF4-FFF2-40B4-BE49-F238E27FC236}">
                <a16:creationId xmlns:a16="http://schemas.microsoft.com/office/drawing/2014/main" id="{74A5E474-BFAC-E34B-9223-7A25D063B722}"/>
              </a:ext>
            </a:extLst>
          </p:cNvPr>
          <p:cNvCxnSpPr>
            <a:cxnSpLocks/>
          </p:cNvCxnSpPr>
          <p:nvPr userDrawn="1"/>
        </p:nvCxnSpPr>
        <p:spPr>
          <a:xfrm>
            <a:off x="7779421" y="1974276"/>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7" name="Rechte verbindingslijn 26">
            <a:extLst>
              <a:ext uri="{FF2B5EF4-FFF2-40B4-BE49-F238E27FC236}">
                <a16:creationId xmlns:a16="http://schemas.microsoft.com/office/drawing/2014/main" id="{55CF29DC-B018-914F-A77F-BB35DA54C1A2}"/>
              </a:ext>
            </a:extLst>
          </p:cNvPr>
          <p:cNvCxnSpPr>
            <a:cxnSpLocks/>
          </p:cNvCxnSpPr>
          <p:nvPr userDrawn="1"/>
        </p:nvCxnSpPr>
        <p:spPr>
          <a:xfrm>
            <a:off x="9773474" y="1959439"/>
            <a:ext cx="0" cy="319785"/>
          </a:xfrm>
          <a:prstGeom prst="line">
            <a:avLst/>
          </a:prstGeom>
          <a:ln/>
        </p:spPr>
        <p:style>
          <a:lnRef idx="1">
            <a:schemeClr val="dk1"/>
          </a:lnRef>
          <a:fillRef idx="0">
            <a:schemeClr val="dk1"/>
          </a:fillRef>
          <a:effectRef idx="0">
            <a:schemeClr val="dk1"/>
          </a:effectRef>
          <a:fontRef idx="minor">
            <a:schemeClr val="tx1"/>
          </a:fontRef>
        </p:style>
      </p:cxnSp>
      <p:cxnSp>
        <p:nvCxnSpPr>
          <p:cNvPr id="28" name="Rechte verbindingslijn 27">
            <a:extLst>
              <a:ext uri="{FF2B5EF4-FFF2-40B4-BE49-F238E27FC236}">
                <a16:creationId xmlns:a16="http://schemas.microsoft.com/office/drawing/2014/main" id="{31D019FE-4A1A-FF4D-80A7-DB8DE5C63EA5}"/>
              </a:ext>
            </a:extLst>
          </p:cNvPr>
          <p:cNvCxnSpPr>
            <a:cxnSpLocks/>
          </p:cNvCxnSpPr>
          <p:nvPr userDrawn="1"/>
        </p:nvCxnSpPr>
        <p:spPr>
          <a:xfrm>
            <a:off x="3010953" y="1787286"/>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29" name="Rechte verbindingslijn 28">
            <a:extLst>
              <a:ext uri="{FF2B5EF4-FFF2-40B4-BE49-F238E27FC236}">
                <a16:creationId xmlns:a16="http://schemas.microsoft.com/office/drawing/2014/main" id="{E8BE5FB9-E660-A94C-9200-106C4426A0E1}"/>
              </a:ext>
            </a:extLst>
          </p:cNvPr>
          <p:cNvCxnSpPr>
            <a:cxnSpLocks/>
          </p:cNvCxnSpPr>
          <p:nvPr userDrawn="1"/>
        </p:nvCxnSpPr>
        <p:spPr>
          <a:xfrm>
            <a:off x="4740601"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0" name="Rechte verbindingslijn 29">
            <a:extLst>
              <a:ext uri="{FF2B5EF4-FFF2-40B4-BE49-F238E27FC236}">
                <a16:creationId xmlns:a16="http://schemas.microsoft.com/office/drawing/2014/main" id="{4228FD16-DC1B-C940-A0CF-73E306861784}"/>
              </a:ext>
            </a:extLst>
          </p:cNvPr>
          <p:cNvCxnSpPr>
            <a:cxnSpLocks/>
          </p:cNvCxnSpPr>
          <p:nvPr userDrawn="1"/>
        </p:nvCxnSpPr>
        <p:spPr>
          <a:xfrm>
            <a:off x="6580418"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1" name="Rechte verbindingslijn 30">
            <a:extLst>
              <a:ext uri="{FF2B5EF4-FFF2-40B4-BE49-F238E27FC236}">
                <a16:creationId xmlns:a16="http://schemas.microsoft.com/office/drawing/2014/main" id="{CB93EB76-F6E4-1449-ABE9-5E8E2F456467}"/>
              </a:ext>
            </a:extLst>
          </p:cNvPr>
          <p:cNvCxnSpPr>
            <a:cxnSpLocks/>
          </p:cNvCxnSpPr>
          <p:nvPr userDrawn="1"/>
        </p:nvCxnSpPr>
        <p:spPr>
          <a:xfrm>
            <a:off x="8750741" y="1761430"/>
            <a:ext cx="0" cy="517794"/>
          </a:xfrm>
          <a:prstGeom prst="line">
            <a:avLst/>
          </a:prstGeom>
          <a:ln/>
        </p:spPr>
        <p:style>
          <a:lnRef idx="1">
            <a:schemeClr val="dk1"/>
          </a:lnRef>
          <a:fillRef idx="0">
            <a:schemeClr val="dk1"/>
          </a:fillRef>
          <a:effectRef idx="0">
            <a:schemeClr val="dk1"/>
          </a:effectRef>
          <a:fontRef idx="minor">
            <a:schemeClr val="tx1"/>
          </a:fontRef>
        </p:style>
      </p:cxnSp>
      <p:cxnSp>
        <p:nvCxnSpPr>
          <p:cNvPr id="32" name="Rechte verbindingslijn 31">
            <a:extLst>
              <a:ext uri="{FF2B5EF4-FFF2-40B4-BE49-F238E27FC236}">
                <a16:creationId xmlns:a16="http://schemas.microsoft.com/office/drawing/2014/main" id="{5664AE76-2613-9145-B3C7-DD85188CCD95}"/>
              </a:ext>
            </a:extLst>
          </p:cNvPr>
          <p:cNvCxnSpPr>
            <a:cxnSpLocks/>
          </p:cNvCxnSpPr>
          <p:nvPr userDrawn="1"/>
        </p:nvCxnSpPr>
        <p:spPr>
          <a:xfrm>
            <a:off x="11130385" y="1761430"/>
            <a:ext cx="0" cy="517794"/>
          </a:xfrm>
          <a:prstGeom prst="line">
            <a:avLst/>
          </a:prstGeom>
          <a:ln/>
        </p:spPr>
        <p:style>
          <a:lnRef idx="1">
            <a:schemeClr val="dk1"/>
          </a:lnRef>
          <a:fillRef idx="0">
            <a:schemeClr val="dk1"/>
          </a:fillRef>
          <a:effectRef idx="0">
            <a:schemeClr val="dk1"/>
          </a:effectRef>
          <a:fontRef idx="minor">
            <a:schemeClr val="tx1"/>
          </a:fontRef>
        </p:style>
      </p:cxnSp>
      <p:sp>
        <p:nvSpPr>
          <p:cNvPr id="33" name="Tijdelijke aanduiding voor inhoud 5">
            <a:extLst>
              <a:ext uri="{FF2B5EF4-FFF2-40B4-BE49-F238E27FC236}">
                <a16:creationId xmlns:a16="http://schemas.microsoft.com/office/drawing/2014/main" id="{5E68C55C-9DBE-4746-B5D1-D23801FECB9C}"/>
              </a:ext>
            </a:extLst>
          </p:cNvPr>
          <p:cNvSpPr txBox="1">
            <a:spLocks/>
          </p:cNvSpPr>
          <p:nvPr userDrawn="1"/>
        </p:nvSpPr>
        <p:spPr>
          <a:xfrm>
            <a:off x="745151" y="1556177"/>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a:t>
            </a:r>
          </a:p>
        </p:txBody>
      </p:sp>
      <p:sp>
        <p:nvSpPr>
          <p:cNvPr id="34" name="Tijdelijke aanduiding voor inhoud 5">
            <a:extLst>
              <a:ext uri="{FF2B5EF4-FFF2-40B4-BE49-F238E27FC236}">
                <a16:creationId xmlns:a16="http://schemas.microsoft.com/office/drawing/2014/main" id="{CAD17E63-777B-BD42-ADF8-F49C8F68CB22}"/>
              </a:ext>
            </a:extLst>
          </p:cNvPr>
          <p:cNvSpPr txBox="1">
            <a:spLocks/>
          </p:cNvSpPr>
          <p:nvPr userDrawn="1"/>
        </p:nvSpPr>
        <p:spPr>
          <a:xfrm>
            <a:off x="1403635" y="1350917"/>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2</a:t>
            </a:r>
          </a:p>
        </p:txBody>
      </p:sp>
      <p:sp>
        <p:nvSpPr>
          <p:cNvPr id="35" name="Tijdelijke aanduiding voor inhoud 5">
            <a:extLst>
              <a:ext uri="{FF2B5EF4-FFF2-40B4-BE49-F238E27FC236}">
                <a16:creationId xmlns:a16="http://schemas.microsoft.com/office/drawing/2014/main" id="{9A807ADE-DFBC-7649-A7C6-8C84F44E5D17}"/>
              </a:ext>
            </a:extLst>
          </p:cNvPr>
          <p:cNvSpPr txBox="1">
            <a:spLocks/>
          </p:cNvSpPr>
          <p:nvPr userDrawn="1"/>
        </p:nvSpPr>
        <p:spPr>
          <a:xfrm>
            <a:off x="2134444" y="1636120"/>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3</a:t>
            </a:r>
          </a:p>
        </p:txBody>
      </p:sp>
      <p:sp>
        <p:nvSpPr>
          <p:cNvPr id="36" name="Tijdelijke aanduiding voor inhoud 5">
            <a:extLst>
              <a:ext uri="{FF2B5EF4-FFF2-40B4-BE49-F238E27FC236}">
                <a16:creationId xmlns:a16="http://schemas.microsoft.com/office/drawing/2014/main" id="{D90BFA2C-5577-FC43-B40E-1193B3E615E9}"/>
              </a:ext>
            </a:extLst>
          </p:cNvPr>
          <p:cNvSpPr txBox="1">
            <a:spLocks/>
          </p:cNvSpPr>
          <p:nvPr userDrawn="1"/>
        </p:nvSpPr>
        <p:spPr>
          <a:xfrm>
            <a:off x="2845700" y="1329258"/>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4</a:t>
            </a:r>
          </a:p>
        </p:txBody>
      </p:sp>
      <p:sp>
        <p:nvSpPr>
          <p:cNvPr id="37" name="Tijdelijke aanduiding voor inhoud 5">
            <a:extLst>
              <a:ext uri="{FF2B5EF4-FFF2-40B4-BE49-F238E27FC236}">
                <a16:creationId xmlns:a16="http://schemas.microsoft.com/office/drawing/2014/main" id="{56CD87D9-91AA-E84D-9113-BC3A36924528}"/>
              </a:ext>
            </a:extLst>
          </p:cNvPr>
          <p:cNvSpPr txBox="1">
            <a:spLocks/>
          </p:cNvSpPr>
          <p:nvPr userDrawn="1"/>
        </p:nvSpPr>
        <p:spPr>
          <a:xfrm>
            <a:off x="4139513" y="1636119"/>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5</a:t>
            </a:r>
          </a:p>
        </p:txBody>
      </p:sp>
      <p:sp>
        <p:nvSpPr>
          <p:cNvPr id="38" name="Tijdelijke aanduiding voor inhoud 5">
            <a:extLst>
              <a:ext uri="{FF2B5EF4-FFF2-40B4-BE49-F238E27FC236}">
                <a16:creationId xmlns:a16="http://schemas.microsoft.com/office/drawing/2014/main" id="{DD5C2C6B-15AB-2A47-B99D-2C4CD33DC3EA}"/>
              </a:ext>
            </a:extLst>
          </p:cNvPr>
          <p:cNvSpPr txBox="1">
            <a:spLocks/>
          </p:cNvSpPr>
          <p:nvPr userDrawn="1"/>
        </p:nvSpPr>
        <p:spPr>
          <a:xfrm>
            <a:off x="4586842" y="1329258"/>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6</a:t>
            </a:r>
          </a:p>
        </p:txBody>
      </p:sp>
      <p:sp>
        <p:nvSpPr>
          <p:cNvPr id="39" name="Tijdelijke aanduiding voor inhoud 5">
            <a:extLst>
              <a:ext uri="{FF2B5EF4-FFF2-40B4-BE49-F238E27FC236}">
                <a16:creationId xmlns:a16="http://schemas.microsoft.com/office/drawing/2014/main" id="{7F04E9C1-5B94-C148-BF4A-87BB638E0D00}"/>
              </a:ext>
            </a:extLst>
          </p:cNvPr>
          <p:cNvSpPr txBox="1">
            <a:spLocks/>
          </p:cNvSpPr>
          <p:nvPr userDrawn="1"/>
        </p:nvSpPr>
        <p:spPr>
          <a:xfrm>
            <a:off x="5307300" y="1586751"/>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7</a:t>
            </a:r>
          </a:p>
        </p:txBody>
      </p:sp>
      <p:sp>
        <p:nvSpPr>
          <p:cNvPr id="40" name="Tijdelijke aanduiding voor inhoud 5">
            <a:extLst>
              <a:ext uri="{FF2B5EF4-FFF2-40B4-BE49-F238E27FC236}">
                <a16:creationId xmlns:a16="http://schemas.microsoft.com/office/drawing/2014/main" id="{87B6215E-CAF2-1E44-8007-BE704E964DDA}"/>
              </a:ext>
            </a:extLst>
          </p:cNvPr>
          <p:cNvSpPr txBox="1">
            <a:spLocks/>
          </p:cNvSpPr>
          <p:nvPr userDrawn="1"/>
        </p:nvSpPr>
        <p:spPr>
          <a:xfrm>
            <a:off x="6445688" y="1453276"/>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8</a:t>
            </a:r>
          </a:p>
        </p:txBody>
      </p:sp>
      <p:sp>
        <p:nvSpPr>
          <p:cNvPr id="41" name="Tijdelijke aanduiding voor inhoud 5">
            <a:extLst>
              <a:ext uri="{FF2B5EF4-FFF2-40B4-BE49-F238E27FC236}">
                <a16:creationId xmlns:a16="http://schemas.microsoft.com/office/drawing/2014/main" id="{B69927FF-2D66-A547-A00C-225574D3A565}"/>
              </a:ext>
            </a:extLst>
          </p:cNvPr>
          <p:cNvSpPr txBox="1">
            <a:spLocks/>
          </p:cNvSpPr>
          <p:nvPr userDrawn="1"/>
        </p:nvSpPr>
        <p:spPr>
          <a:xfrm>
            <a:off x="7642875" y="1666122"/>
            <a:ext cx="165253" cy="250621"/>
          </a:xfrm>
          <a:prstGeom prst="rect">
            <a:avLst/>
          </a:prstGeom>
        </p:spPr>
        <p:txBody>
          <a:bodyPr vert="horz" lIns="0" tIns="0" rIns="0" bIns="0" rtlCol="0">
            <a:normAutofit lnSpcReduction="1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9</a:t>
            </a:r>
          </a:p>
        </p:txBody>
      </p:sp>
      <p:sp>
        <p:nvSpPr>
          <p:cNvPr id="42" name="Tijdelijke aanduiding voor inhoud 5">
            <a:extLst>
              <a:ext uri="{FF2B5EF4-FFF2-40B4-BE49-F238E27FC236}">
                <a16:creationId xmlns:a16="http://schemas.microsoft.com/office/drawing/2014/main" id="{7125E41B-9B79-7D4D-80CA-56E559EB4E45}"/>
              </a:ext>
            </a:extLst>
          </p:cNvPr>
          <p:cNvSpPr txBox="1">
            <a:spLocks/>
          </p:cNvSpPr>
          <p:nvPr userDrawn="1"/>
        </p:nvSpPr>
        <p:spPr>
          <a:xfrm>
            <a:off x="8450388" y="1388011"/>
            <a:ext cx="456900" cy="288396"/>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10</a:t>
            </a:r>
          </a:p>
        </p:txBody>
      </p:sp>
      <p:sp>
        <p:nvSpPr>
          <p:cNvPr id="43" name="Tijdelijke aanduiding voor inhoud 5">
            <a:extLst>
              <a:ext uri="{FF2B5EF4-FFF2-40B4-BE49-F238E27FC236}">
                <a16:creationId xmlns:a16="http://schemas.microsoft.com/office/drawing/2014/main" id="{3239A4AE-260D-0F4D-8683-2C908EFA4C47}"/>
              </a:ext>
            </a:extLst>
          </p:cNvPr>
          <p:cNvSpPr txBox="1">
            <a:spLocks/>
          </p:cNvSpPr>
          <p:nvPr userDrawn="1"/>
        </p:nvSpPr>
        <p:spPr>
          <a:xfrm>
            <a:off x="9507923" y="1608485"/>
            <a:ext cx="428275" cy="228887"/>
          </a:xfrm>
          <a:prstGeom prst="rect">
            <a:avLst/>
          </a:prstGeom>
        </p:spPr>
        <p:txBody>
          <a:bodyPr vert="horz" lIns="0" tIns="0" rIns="0" bIns="0" rtlCol="0">
            <a:normAutofit fontScale="92500" lnSpcReduction="2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11</a:t>
            </a:r>
          </a:p>
        </p:txBody>
      </p:sp>
      <p:sp>
        <p:nvSpPr>
          <p:cNvPr id="44" name="Tijdelijke aanduiding voor inhoud 5">
            <a:extLst>
              <a:ext uri="{FF2B5EF4-FFF2-40B4-BE49-F238E27FC236}">
                <a16:creationId xmlns:a16="http://schemas.microsoft.com/office/drawing/2014/main" id="{7457BC97-C923-F345-BE4E-7902E0C3A4BD}"/>
              </a:ext>
            </a:extLst>
          </p:cNvPr>
          <p:cNvSpPr txBox="1">
            <a:spLocks/>
          </p:cNvSpPr>
          <p:nvPr userDrawn="1"/>
        </p:nvSpPr>
        <p:spPr>
          <a:xfrm>
            <a:off x="10881648" y="1454569"/>
            <a:ext cx="428263" cy="228888"/>
          </a:xfrm>
          <a:prstGeom prst="rect">
            <a:avLst/>
          </a:prstGeom>
        </p:spPr>
        <p:txBody>
          <a:bodyPr vert="horz" lIns="0" tIns="0" rIns="0" bIns="0" rtlCol="0">
            <a:normAutofit fontScale="92500" lnSpcReduction="20000"/>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dirty="0"/>
              <a:t>12</a:t>
            </a:r>
          </a:p>
        </p:txBody>
      </p:sp>
      <p:sp>
        <p:nvSpPr>
          <p:cNvPr id="45" name="Tijdelijke aanduiding voor inhoud 5">
            <a:extLst>
              <a:ext uri="{FF2B5EF4-FFF2-40B4-BE49-F238E27FC236}">
                <a16:creationId xmlns:a16="http://schemas.microsoft.com/office/drawing/2014/main" id="{A4E1B753-58AA-6A44-8979-2D058F7323C1}"/>
              </a:ext>
            </a:extLst>
          </p:cNvPr>
          <p:cNvSpPr txBox="1">
            <a:spLocks/>
          </p:cNvSpPr>
          <p:nvPr userDrawn="1"/>
        </p:nvSpPr>
        <p:spPr>
          <a:xfrm>
            <a:off x="11309911" y="2624357"/>
            <a:ext cx="794878" cy="268868"/>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sz="1600" dirty="0">
                <a:solidFill>
                  <a:schemeClr val="accent6"/>
                </a:solidFill>
                <a:latin typeface="Museo Sans 900" panose="02000000000000000000" pitchFamily="50" charset="0"/>
              </a:rPr>
              <a:t>EINDE</a:t>
            </a:r>
          </a:p>
        </p:txBody>
      </p:sp>
      <p:sp>
        <p:nvSpPr>
          <p:cNvPr id="46" name="Tijdelijke aanduiding voor inhoud 5">
            <a:extLst>
              <a:ext uri="{FF2B5EF4-FFF2-40B4-BE49-F238E27FC236}">
                <a16:creationId xmlns:a16="http://schemas.microsoft.com/office/drawing/2014/main" id="{7B64C570-25EF-184F-AD82-A9B5A562B199}"/>
              </a:ext>
            </a:extLst>
          </p:cNvPr>
          <p:cNvSpPr txBox="1">
            <a:spLocks/>
          </p:cNvSpPr>
          <p:nvPr userDrawn="1"/>
        </p:nvSpPr>
        <p:spPr>
          <a:xfrm>
            <a:off x="35176" y="2624357"/>
            <a:ext cx="794878" cy="268868"/>
          </a:xfrm>
          <a:prstGeom prst="rect">
            <a:avLst/>
          </a:prstGeom>
        </p:spPr>
        <p:txBody>
          <a:bodyPr vert="horz" lIns="0" tIns="0" rIns="0" bIns="0" rtlCol="0">
            <a:normAutofit/>
          </a:bodyPr>
          <a:lstStyle>
            <a:lvl1pPr marL="126997" indent="0" algn="ctr" eaLnBrk="1" hangingPunct="1">
              <a:lnSpc>
                <a:spcPct val="90000"/>
              </a:lnSpc>
              <a:spcBef>
                <a:spcPts val="1000"/>
              </a:spcBef>
              <a:buSzPct val="100000"/>
              <a:buFont typeface="Arial"/>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a:lstStyle>
          <a:p>
            <a:r>
              <a:rPr lang="nl-NL" sz="1600" dirty="0">
                <a:solidFill>
                  <a:schemeClr val="accent6"/>
                </a:solidFill>
                <a:latin typeface="Museo Sans 900" panose="02000000000000000000" pitchFamily="50" charset="0"/>
              </a:rPr>
              <a:t>BEGIN</a:t>
            </a:r>
          </a:p>
        </p:txBody>
      </p:sp>
      <p:pic>
        <p:nvPicPr>
          <p:cNvPr id="47" name="Afbeelding 46">
            <a:extLst>
              <a:ext uri="{FF2B5EF4-FFF2-40B4-BE49-F238E27FC236}">
                <a16:creationId xmlns:a16="http://schemas.microsoft.com/office/drawing/2014/main" id="{9D3ACC05-0570-0B4B-A3F4-94E64DD7BC66}"/>
              </a:ext>
            </a:extLst>
          </p:cNvPr>
          <p:cNvPicPr>
            <a:picLocks noChangeAspect="1"/>
          </p:cNvPicPr>
          <p:nvPr userDrawn="1"/>
        </p:nvPicPr>
        <p:blipFill>
          <a:blip r:embed="rId2"/>
          <a:stretch>
            <a:fillRect/>
          </a:stretch>
        </p:blipFill>
        <p:spPr>
          <a:xfrm>
            <a:off x="7674964" y="2168391"/>
            <a:ext cx="266328" cy="266328"/>
          </a:xfrm>
          <a:prstGeom prst="rect">
            <a:avLst/>
          </a:prstGeom>
        </p:spPr>
      </p:pic>
      <p:pic>
        <p:nvPicPr>
          <p:cNvPr id="50" name="Afbeelding 49">
            <a:extLst>
              <a:ext uri="{FF2B5EF4-FFF2-40B4-BE49-F238E27FC236}">
                <a16:creationId xmlns:a16="http://schemas.microsoft.com/office/drawing/2014/main" id="{D01D88F4-8241-0C44-ADEE-0ACCD72B5C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5041" b="6187"/>
          <a:stretch/>
        </p:blipFill>
        <p:spPr>
          <a:xfrm>
            <a:off x="98569" y="6412199"/>
            <a:ext cx="348100" cy="300017"/>
          </a:xfrm>
          <a:prstGeom prst="rect">
            <a:avLst/>
          </a:prstGeom>
        </p:spPr>
      </p:pic>
      <p:sp>
        <p:nvSpPr>
          <p:cNvPr id="51" name="Titel 11">
            <a:extLst>
              <a:ext uri="{FF2B5EF4-FFF2-40B4-BE49-F238E27FC236}">
                <a16:creationId xmlns:a16="http://schemas.microsoft.com/office/drawing/2014/main" id="{54C06F60-81A5-CC48-B5B4-BA10BAA8DA06}"/>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672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p:spTree>
      <p:nvGrpSpPr>
        <p:cNvPr id="1" name=""/>
        <p:cNvGrpSpPr/>
        <p:nvPr/>
      </p:nvGrpSpPr>
      <p:grpSpPr>
        <a:xfrm>
          <a:off x="0" y="0"/>
          <a:ext cx="0" cy="0"/>
          <a:chOff x="0" y="0"/>
          <a:chExt cx="0" cy="0"/>
        </a:xfrm>
      </p:grpSpPr>
      <p:pic>
        <p:nvPicPr>
          <p:cNvPr id="9" name="Tijdelijke aanduiding voor afbeelding 3">
            <a:extLst>
              <a:ext uri="{FF2B5EF4-FFF2-40B4-BE49-F238E27FC236}">
                <a16:creationId xmlns:a16="http://schemas.microsoft.com/office/drawing/2014/main" id="{F6A7C557-2DD6-B34D-A070-A69D6DBD31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13" b="7813"/>
          <a:stretch>
            <a:fillRect/>
          </a:stretch>
        </p:blipFill>
        <p:spPr>
          <a:xfrm>
            <a:off x="1" y="0"/>
            <a:ext cx="12192000" cy="6857999"/>
          </a:xfrm>
          <a:prstGeom prst="rect">
            <a:avLst/>
          </a:prstGeom>
        </p:spPr>
      </p:pic>
      <p:pic>
        <p:nvPicPr>
          <p:cNvPr id="11" name="Afbeelding 10">
            <a:extLst>
              <a:ext uri="{FF2B5EF4-FFF2-40B4-BE49-F238E27FC236}">
                <a16:creationId xmlns:a16="http://schemas.microsoft.com/office/drawing/2014/main" id="{B3D6C4D5-313D-1743-94C3-F6B7A16FA4A9}"/>
              </a:ext>
            </a:extLst>
          </p:cNvPr>
          <p:cNvPicPr>
            <a:picLocks noChangeAspect="1"/>
          </p:cNvPicPr>
          <p:nvPr userDrawn="1"/>
        </p:nvPicPr>
        <p:blipFill>
          <a:blip r:embed="rId3" cstate="print">
            <a:alphaModFix amt="36000"/>
            <a:extLst>
              <a:ext uri="{28A0092B-C50C-407E-A947-70E740481C1C}">
                <a14:useLocalDpi xmlns:a14="http://schemas.microsoft.com/office/drawing/2010/main" val="0"/>
              </a:ext>
            </a:extLst>
          </a:blip>
          <a:stretch>
            <a:fillRect/>
          </a:stretch>
        </p:blipFill>
        <p:spPr>
          <a:xfrm>
            <a:off x="5301231" y="4607056"/>
            <a:ext cx="1123373" cy="1123373"/>
          </a:xfrm>
          <a:prstGeom prst="rect">
            <a:avLst/>
          </a:prstGeom>
        </p:spPr>
      </p:pic>
      <p:pic>
        <p:nvPicPr>
          <p:cNvPr id="8" name="Afbeelding 7">
            <a:extLst>
              <a:ext uri="{FF2B5EF4-FFF2-40B4-BE49-F238E27FC236}">
                <a16:creationId xmlns:a16="http://schemas.microsoft.com/office/drawing/2014/main" id="{5B1E0BD7-9E97-4F4B-AF73-FB3FA1BC3662}"/>
              </a:ext>
            </a:extLst>
          </p:cNvPr>
          <p:cNvPicPr>
            <a:picLocks noChangeAspect="1"/>
          </p:cNvPicPr>
          <p:nvPr userDrawn="1"/>
        </p:nvPicPr>
        <p:blipFill>
          <a:blip r:embed="rId3" cstate="print">
            <a:alphaModFix amt="36000"/>
            <a:extLst>
              <a:ext uri="{28A0092B-C50C-407E-A947-70E740481C1C}">
                <a14:useLocalDpi xmlns:a14="http://schemas.microsoft.com/office/drawing/2010/main" val="0"/>
              </a:ext>
            </a:extLst>
          </a:blip>
          <a:stretch>
            <a:fillRect/>
          </a:stretch>
        </p:blipFill>
        <p:spPr>
          <a:xfrm>
            <a:off x="5534313" y="4927293"/>
            <a:ext cx="1123373" cy="1123373"/>
          </a:xfrm>
          <a:prstGeom prst="rect">
            <a:avLst/>
          </a:prstGeom>
        </p:spPr>
      </p:pic>
      <p:sp>
        <p:nvSpPr>
          <p:cNvPr id="10" name="Rechthoek 9">
            <a:extLst>
              <a:ext uri="{FF2B5EF4-FFF2-40B4-BE49-F238E27FC236}">
                <a16:creationId xmlns:a16="http://schemas.microsoft.com/office/drawing/2014/main" id="{F3EE95F5-8DDE-A949-A033-F3F0DEB555A9}"/>
              </a:ext>
            </a:extLst>
          </p:cNvPr>
          <p:cNvSpPr/>
          <p:nvPr userDrawn="1"/>
        </p:nvSpPr>
        <p:spPr>
          <a:xfrm>
            <a:off x="-2" y="0"/>
            <a:ext cx="12192000" cy="6858000"/>
          </a:xfrm>
          <a:prstGeom prst="rect">
            <a:avLst/>
          </a:prstGeom>
          <a:solidFill>
            <a:srgbClr val="000000">
              <a:alpha val="68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pic>
        <p:nvPicPr>
          <p:cNvPr id="18" name="Afbeelding 17">
            <a:extLst>
              <a:ext uri="{FF2B5EF4-FFF2-40B4-BE49-F238E27FC236}">
                <a16:creationId xmlns:a16="http://schemas.microsoft.com/office/drawing/2014/main" id="{17822BFE-9638-D442-A218-1E57B4BEFB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6168" y="2765792"/>
            <a:ext cx="5301232" cy="1521027"/>
          </a:xfrm>
          <a:prstGeom prst="rect">
            <a:avLst/>
          </a:prstGeom>
        </p:spPr>
      </p:pic>
    </p:spTree>
    <p:extLst>
      <p:ext uri="{BB962C8B-B14F-4D97-AF65-F5344CB8AC3E}">
        <p14:creationId xmlns:p14="http://schemas.microsoft.com/office/powerpoint/2010/main" val="8592271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4EB4A8-37F7-DF41-AD78-512AF7E7FA3D}"/>
              </a:ext>
            </a:extLst>
          </p:cNvPr>
          <p:cNvSpPr/>
          <p:nvPr userDrawn="1"/>
        </p:nvSpPr>
        <p:spPr>
          <a:xfrm>
            <a:off x="0" y="0"/>
            <a:ext cx="12192000" cy="68580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2"/>
          <a:stretch>
            <a:fillRect/>
          </a:stretch>
        </p:blipFill>
        <p:spPr>
          <a:xfrm>
            <a:off x="156300" y="6445888"/>
            <a:ext cx="266328" cy="266328"/>
          </a:xfrm>
          <a:prstGeom prst="rect">
            <a:avLst/>
          </a:prstGeom>
        </p:spPr>
      </p:pic>
      <p:pic>
        <p:nvPicPr>
          <p:cNvPr id="12" name="Afbeelding 11">
            <a:extLst>
              <a:ext uri="{FF2B5EF4-FFF2-40B4-BE49-F238E27FC236}">
                <a16:creationId xmlns:a16="http://schemas.microsoft.com/office/drawing/2014/main" id="{C07E965B-BBF2-FE40-8D40-7FD7D6123A54}"/>
              </a:ext>
            </a:extLst>
          </p:cNvPr>
          <p:cNvPicPr>
            <a:picLocks noChangeAspect="1"/>
          </p:cNvPicPr>
          <p:nvPr userDrawn="1"/>
        </p:nvPicPr>
        <p:blipFill>
          <a:blip r:embed="rId3">
            <a:alphaModFix amt="15000"/>
          </a:blip>
          <a:stretch>
            <a:fillRect/>
          </a:stretch>
        </p:blipFill>
        <p:spPr>
          <a:xfrm>
            <a:off x="6684026" y="548062"/>
            <a:ext cx="4936162" cy="5321800"/>
          </a:xfrm>
          <a:prstGeom prst="rect">
            <a:avLst/>
          </a:prstGeom>
        </p:spPr>
      </p:pic>
      <p:sp>
        <p:nvSpPr>
          <p:cNvPr id="3" name="Tekstvak 2">
            <a:extLst>
              <a:ext uri="{FF2B5EF4-FFF2-40B4-BE49-F238E27FC236}">
                <a16:creationId xmlns:a16="http://schemas.microsoft.com/office/drawing/2014/main" id="{F7419DD4-AE62-7647-9F32-DA61EB08A33E}"/>
              </a:ext>
            </a:extLst>
          </p:cNvPr>
          <p:cNvSpPr txBox="1"/>
          <p:nvPr userDrawn="1"/>
        </p:nvSpPr>
        <p:spPr>
          <a:xfrm>
            <a:off x="627961" y="2886419"/>
            <a:ext cx="10728878" cy="30839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nl-NL" b="0" i="0" dirty="0">
                <a:solidFill>
                  <a:schemeClr val="tx1"/>
                </a:solidFill>
                <a:latin typeface="Arial" panose="020B0604020202020204" pitchFamily="34" charset="0"/>
                <a:ea typeface="+mj-ea"/>
                <a:cs typeface="Arial" panose="020B0604020202020204" pitchFamily="34" charset="0"/>
              </a:rPr>
              <a:t>Een </a:t>
            </a:r>
            <a:r>
              <a:rPr lang="nl-NL" b="0" i="0" dirty="0" err="1">
                <a:solidFill>
                  <a:schemeClr val="tx1"/>
                </a:solidFill>
                <a:latin typeface="Arial" panose="020B0604020202020204" pitchFamily="34" charset="0"/>
                <a:ea typeface="+mj-ea"/>
                <a:cs typeface="Arial" panose="020B0604020202020204" pitchFamily="34" charset="0"/>
              </a:rPr>
              <a:t>social</a:t>
            </a:r>
            <a:r>
              <a:rPr lang="nl-NL" b="0" i="0" dirty="0">
                <a:solidFill>
                  <a:schemeClr val="tx1"/>
                </a:solidFill>
                <a:latin typeface="Arial" panose="020B0604020202020204" pitchFamily="34" charset="0"/>
                <a:ea typeface="+mj-ea"/>
                <a:cs typeface="Arial" panose="020B0604020202020204" pitchFamily="34" charset="0"/>
              </a:rPr>
              <a:t> media plan heeft een duidelijk begin en eind, en richt zich specifiek op die ene campagne of gebeurtenis. Zie het als een concrete uitwerking van je algemene social </a:t>
            </a:r>
            <a:br>
              <a:rPr lang="nl-NL" b="0" i="0" dirty="0">
                <a:solidFill>
                  <a:schemeClr val="tx1"/>
                </a:solidFill>
                <a:latin typeface="Arial" panose="020B0604020202020204" pitchFamily="34" charset="0"/>
                <a:ea typeface="+mj-ea"/>
                <a:cs typeface="Arial" panose="020B0604020202020204" pitchFamily="34" charset="0"/>
              </a:rPr>
            </a:br>
            <a:r>
              <a:rPr lang="nl-NL" b="0" i="0" dirty="0">
                <a:solidFill>
                  <a:schemeClr val="tx1"/>
                </a:solidFill>
                <a:latin typeface="Arial" panose="020B0604020202020204" pitchFamily="34" charset="0"/>
                <a:ea typeface="+mj-ea"/>
                <a:cs typeface="Arial" panose="020B0604020202020204" pitchFamily="34" charset="0"/>
              </a:rPr>
              <a:t>media strategie. Zorg ervoor dat je die twee niet los van elkaar gaat zien: </a:t>
            </a:r>
            <a:br>
              <a:rPr lang="nl-NL" b="0" i="0" dirty="0">
                <a:solidFill>
                  <a:schemeClr val="tx1"/>
                </a:solidFill>
                <a:latin typeface="Arial" panose="020B0604020202020204" pitchFamily="34" charset="0"/>
                <a:ea typeface="+mj-ea"/>
                <a:cs typeface="Arial" panose="020B0604020202020204" pitchFamily="34" charset="0"/>
              </a:rPr>
            </a:br>
            <a:r>
              <a:rPr lang="nl-NL" b="0" i="0" dirty="0">
                <a:solidFill>
                  <a:schemeClr val="tx1"/>
                </a:solidFill>
                <a:latin typeface="Arial" panose="020B0604020202020204" pitchFamily="34" charset="0"/>
                <a:ea typeface="+mj-ea"/>
                <a:cs typeface="Arial" panose="020B0604020202020204" pitchFamily="34" charset="0"/>
              </a:rPr>
              <a:t>je missie, visie en kernwaarden moeten overal in terugkomen. </a:t>
            </a:r>
            <a:br>
              <a:rPr lang="nl-NL" b="0" i="0" dirty="0">
                <a:solidFill>
                  <a:schemeClr val="tx1"/>
                </a:solidFill>
                <a:latin typeface="Arial" panose="020B0604020202020204" pitchFamily="34" charset="0"/>
                <a:ea typeface="+mj-ea"/>
                <a:cs typeface="Arial" panose="020B0604020202020204" pitchFamily="34" charset="0"/>
              </a:rPr>
            </a:br>
            <a:endParaRPr lang="nl-NL" b="0" i="0" dirty="0">
              <a:solidFill>
                <a:schemeClr val="tx1"/>
              </a:solidFill>
              <a:latin typeface="Arial" panose="020B0604020202020204" pitchFamily="34" charset="0"/>
              <a:ea typeface="+mj-ea"/>
              <a:cs typeface="Arial" panose="020B0604020202020204" pitchFamily="34" charset="0"/>
            </a:endParaRPr>
          </a:p>
          <a:p>
            <a:pPr algn="ctr"/>
            <a:r>
              <a:rPr lang="nl-NL" b="0" i="0" dirty="0">
                <a:solidFill>
                  <a:schemeClr val="tx1"/>
                </a:solidFill>
                <a:latin typeface="Arial" panose="020B0604020202020204" pitchFamily="34" charset="0"/>
                <a:ea typeface="+mj-ea"/>
                <a:cs typeface="Arial" panose="020B0604020202020204" pitchFamily="34" charset="0"/>
              </a:rPr>
              <a:t>In een aantal korte stappen heb je zo een social media </a:t>
            </a:r>
            <a:br>
              <a:rPr lang="nl-NL" b="0" i="0" dirty="0">
                <a:solidFill>
                  <a:schemeClr val="tx1"/>
                </a:solidFill>
                <a:latin typeface="Arial" panose="020B0604020202020204" pitchFamily="34" charset="0"/>
                <a:ea typeface="+mj-ea"/>
                <a:cs typeface="Arial" panose="020B0604020202020204" pitchFamily="34" charset="0"/>
              </a:rPr>
            </a:br>
            <a:r>
              <a:rPr lang="nl-NL" b="0" i="0" dirty="0">
                <a:solidFill>
                  <a:schemeClr val="tx1"/>
                </a:solidFill>
                <a:latin typeface="Arial" panose="020B0604020202020204" pitchFamily="34" charset="0"/>
                <a:ea typeface="+mj-ea"/>
                <a:cs typeface="Arial" panose="020B0604020202020204" pitchFamily="34" charset="0"/>
              </a:rPr>
              <a:t>plan op papier staan. Dit template helpt je daarbij. Vul elke slide in en voilà: </a:t>
            </a:r>
            <a:br>
              <a:rPr lang="nl-NL" b="0" i="0" dirty="0">
                <a:solidFill>
                  <a:schemeClr val="tx1"/>
                </a:solidFill>
                <a:latin typeface="Arial" panose="020B0604020202020204" pitchFamily="34" charset="0"/>
                <a:ea typeface="+mj-ea"/>
                <a:cs typeface="Arial" panose="020B0604020202020204" pitchFamily="34" charset="0"/>
              </a:rPr>
            </a:br>
            <a:r>
              <a:rPr lang="nl-NL" b="0" i="0" dirty="0">
                <a:solidFill>
                  <a:schemeClr val="tx1"/>
                </a:solidFill>
                <a:latin typeface="Arial" panose="020B0604020202020204" pitchFamily="34" charset="0"/>
                <a:ea typeface="+mj-ea"/>
                <a:cs typeface="Arial" panose="020B0604020202020204" pitchFamily="34" charset="0"/>
              </a:rPr>
              <a:t>je social media plan is </a:t>
            </a:r>
            <a:r>
              <a:rPr lang="nl-NL" b="0" i="1" dirty="0">
                <a:solidFill>
                  <a:schemeClr val="tx1"/>
                </a:solidFill>
                <a:latin typeface="Arial" panose="020B0604020202020204" pitchFamily="34" charset="0"/>
                <a:ea typeface="+mj-ea"/>
                <a:cs typeface="Arial" panose="020B0604020202020204" pitchFamily="34" charset="0"/>
              </a:rPr>
              <a:t>ready to rumble</a:t>
            </a:r>
            <a:r>
              <a:rPr lang="nl-NL" b="0" i="0" dirty="0">
                <a:solidFill>
                  <a:schemeClr val="tx1"/>
                </a:solidFill>
                <a:latin typeface="Arial" panose="020B0604020202020204" pitchFamily="34" charset="0"/>
                <a:ea typeface="+mj-ea"/>
                <a:cs typeface="Arial" panose="020B0604020202020204" pitchFamily="34" charset="0"/>
              </a:rPr>
              <a:t>.</a:t>
            </a:r>
          </a:p>
          <a:p>
            <a:pPr marL="50800" marR="0" indent="-50800" algn="ctr" defTabSz="914400" rtl="0" fontAlgn="auto" latinLnBrk="1" hangingPunct="0">
              <a:lnSpc>
                <a:spcPct val="120000"/>
              </a:lnSpc>
              <a:spcBef>
                <a:spcPts val="0"/>
              </a:spcBef>
              <a:spcAft>
                <a:spcPts val="0"/>
              </a:spcAft>
              <a:buClrTx/>
              <a:buSzTx/>
              <a:buFontTx/>
              <a:buNone/>
              <a:tabLst/>
            </a:pPr>
            <a:endParaRPr kumimoji="0" lang="nl-NL" sz="1800" b="0" i="0" u="none" strike="noStrike" cap="none" spc="0" normalizeH="0" baseline="0" dirty="0">
              <a:ln>
                <a:noFill/>
              </a:ln>
              <a:solidFill>
                <a:schemeClr val="tx1"/>
              </a:solidFill>
              <a:effectLst/>
              <a:uFillTx/>
              <a:latin typeface="Arial" panose="020B0604020202020204" pitchFamily="34" charset="0"/>
              <a:ea typeface="+mj-ea"/>
              <a:cs typeface="Arial" panose="020B0604020202020204" pitchFamily="34" charset="0"/>
              <a:sym typeface="Museo Sans 500 Regular"/>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1637589"/>
            <a:ext cx="121920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HOE GEBRUIK IK DIT TEMPLATE?</a:t>
            </a:r>
          </a:p>
        </p:txBody>
      </p:sp>
    </p:spTree>
    <p:extLst>
      <p:ext uri="{BB962C8B-B14F-4D97-AF65-F5344CB8AC3E}">
        <p14:creationId xmlns:p14="http://schemas.microsoft.com/office/powerpoint/2010/main" val="3905159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0" name="Tijdelijke aanduiding voor afbeelding 2">
            <a:extLst>
              <a:ext uri="{FF2B5EF4-FFF2-40B4-BE49-F238E27FC236}">
                <a16:creationId xmlns:a16="http://schemas.microsoft.com/office/drawing/2014/main" id="{CDC8CE5E-C5A9-5C4D-AB5B-EDC9052894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16" b="7816"/>
          <a:stretch>
            <a:fillRect/>
          </a:stretch>
        </p:blipFill>
        <p:spPr>
          <a:xfrm>
            <a:off x="-2" y="0"/>
            <a:ext cx="12192000" cy="6858000"/>
          </a:xfrm>
          <a:prstGeom prst="rect">
            <a:avLst/>
          </a:prstGeom>
        </p:spPr>
      </p:pic>
      <p:sp>
        <p:nvSpPr>
          <p:cNvPr id="4" name="Rechthoek 3">
            <a:extLst>
              <a:ext uri="{FF2B5EF4-FFF2-40B4-BE49-F238E27FC236}">
                <a16:creationId xmlns:a16="http://schemas.microsoft.com/office/drawing/2014/main" id="{9B4EB4A8-37F7-DF41-AD78-512AF7E7FA3D}"/>
              </a:ext>
            </a:extLst>
          </p:cNvPr>
          <p:cNvSpPr/>
          <p:nvPr userDrawn="1"/>
        </p:nvSpPr>
        <p:spPr>
          <a:xfrm>
            <a:off x="-2" y="0"/>
            <a:ext cx="12192000" cy="6858000"/>
          </a:xfrm>
          <a:prstGeom prst="rect">
            <a:avLst/>
          </a:prstGeom>
          <a:solidFill>
            <a:srgbClr val="000000">
              <a:alpha val="39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3030432"/>
            <a:ext cx="12192000" cy="10895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54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DOELSTELLINGEN</a:t>
            </a: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3"/>
          <a:stretch>
            <a:fillRect/>
          </a:stretch>
        </p:blipFill>
        <p:spPr>
          <a:xfrm>
            <a:off x="156300" y="6445888"/>
            <a:ext cx="266328" cy="266328"/>
          </a:xfrm>
          <a:prstGeom prst="rect">
            <a:avLst/>
          </a:prstGeom>
        </p:spPr>
      </p:pic>
    </p:spTree>
    <p:extLst>
      <p:ext uri="{BB962C8B-B14F-4D97-AF65-F5344CB8AC3E}">
        <p14:creationId xmlns:p14="http://schemas.microsoft.com/office/powerpoint/2010/main" val="6883802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pic>
        <p:nvPicPr>
          <p:cNvPr id="10" name="Tijdelijke aanduiding voor afbeelding 2">
            <a:extLst>
              <a:ext uri="{FF2B5EF4-FFF2-40B4-BE49-F238E27FC236}">
                <a16:creationId xmlns:a16="http://schemas.microsoft.com/office/drawing/2014/main" id="{CDC8CE5E-C5A9-5C4D-AB5B-EDC9052894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16" b="7816"/>
          <a:stretch>
            <a:fillRect/>
          </a:stretch>
        </p:blipFill>
        <p:spPr>
          <a:xfrm>
            <a:off x="-2" y="0"/>
            <a:ext cx="12192000" cy="6858000"/>
          </a:xfrm>
          <a:prstGeom prst="rect">
            <a:avLst/>
          </a:prstGeom>
        </p:spPr>
      </p:pic>
      <p:sp>
        <p:nvSpPr>
          <p:cNvPr id="4" name="Rechthoek 3">
            <a:extLst>
              <a:ext uri="{FF2B5EF4-FFF2-40B4-BE49-F238E27FC236}">
                <a16:creationId xmlns:a16="http://schemas.microsoft.com/office/drawing/2014/main" id="{9B4EB4A8-37F7-DF41-AD78-512AF7E7FA3D}"/>
              </a:ext>
            </a:extLst>
          </p:cNvPr>
          <p:cNvSpPr/>
          <p:nvPr userDrawn="1"/>
        </p:nvSpPr>
        <p:spPr>
          <a:xfrm>
            <a:off x="0" y="1504628"/>
            <a:ext cx="12192000" cy="4470400"/>
          </a:xfrm>
          <a:prstGeom prst="rect">
            <a:avLst/>
          </a:prstGeom>
          <a:solidFill>
            <a:srgbClr val="000000">
              <a:alpha val="65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249132"/>
            <a:ext cx="121920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SOCIAL MEDIA DOELSTELLINGEN</a:t>
            </a: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3"/>
          <a:stretch>
            <a:fillRect/>
          </a:stretch>
        </p:blipFill>
        <p:spPr>
          <a:xfrm>
            <a:off x="156300" y="6445888"/>
            <a:ext cx="266328" cy="266328"/>
          </a:xfrm>
          <a:prstGeom prst="rect">
            <a:avLst/>
          </a:prstGeom>
        </p:spPr>
      </p:pic>
      <p:sp>
        <p:nvSpPr>
          <p:cNvPr id="5" name="Tijdelijke aanduiding voor tekst 4">
            <a:extLst>
              <a:ext uri="{FF2B5EF4-FFF2-40B4-BE49-F238E27FC236}">
                <a16:creationId xmlns:a16="http://schemas.microsoft.com/office/drawing/2014/main" id="{44304DEB-DD77-084D-8CC3-8EEEB4DE852C}"/>
              </a:ext>
            </a:extLst>
          </p:cNvPr>
          <p:cNvSpPr>
            <a:spLocks noGrp="1"/>
          </p:cNvSpPr>
          <p:nvPr>
            <p:ph type="body" sz="quarter" idx="10"/>
          </p:nvPr>
        </p:nvSpPr>
        <p:spPr>
          <a:xfrm>
            <a:off x="698500" y="1504950"/>
            <a:ext cx="10658475" cy="4470400"/>
          </a:xfrm>
        </p:spPr>
        <p:txBody>
          <a:bodyPr anchor="ctr" anchorCtr="1">
            <a:normAutofit/>
          </a:bodyPr>
          <a:lstStyle>
            <a:lvl1pPr algn="ctr">
              <a:defRPr sz="2400">
                <a:solidFill>
                  <a:schemeClr val="tx1"/>
                </a:solidFill>
                <a:latin typeface="Arial" panose="020B0604020202020204" pitchFamily="34" charset="0"/>
                <a:cs typeface="Arial" panose="020B0604020202020204" pitchFamily="34" charset="0"/>
              </a:defRPr>
            </a:lvl1pPr>
          </a:lstStyle>
          <a:p>
            <a:r>
              <a:rPr lang="nl-NL"/>
              <a:t>Tekststijl van het model bewerken
Tweede niveau
Derde niveau
Vierde niveau
Vijfde niveau</a:t>
            </a:r>
          </a:p>
        </p:txBody>
      </p:sp>
    </p:spTree>
    <p:extLst>
      <p:ext uri="{BB962C8B-B14F-4D97-AF65-F5344CB8AC3E}">
        <p14:creationId xmlns:p14="http://schemas.microsoft.com/office/powerpoint/2010/main" val="3590212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7" name="Tijdelijke aanduiding voor afbeelding 5">
            <a:extLst>
              <a:ext uri="{FF2B5EF4-FFF2-40B4-BE49-F238E27FC236}">
                <a16:creationId xmlns:a16="http://schemas.microsoft.com/office/drawing/2014/main" id="{50F85DF2-221B-A74A-BD22-BA2CEBFAB80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563" b="11563"/>
          <a:stretch>
            <a:fillRect/>
          </a:stretch>
        </p:blipFill>
        <p:spPr>
          <a:xfrm>
            <a:off x="0" y="0"/>
            <a:ext cx="12192000" cy="6858000"/>
          </a:xfrm>
          <a:prstGeom prst="rect">
            <a:avLst/>
          </a:prstGeom>
        </p:spPr>
      </p:pic>
      <p:sp>
        <p:nvSpPr>
          <p:cNvPr id="8" name="Rechthoek 7">
            <a:extLst>
              <a:ext uri="{FF2B5EF4-FFF2-40B4-BE49-F238E27FC236}">
                <a16:creationId xmlns:a16="http://schemas.microsoft.com/office/drawing/2014/main" id="{38C800A8-99E5-EC4E-8782-27C4FC653F77}"/>
              </a:ext>
            </a:extLst>
          </p:cNvPr>
          <p:cNvSpPr/>
          <p:nvPr userDrawn="1"/>
        </p:nvSpPr>
        <p:spPr>
          <a:xfrm>
            <a:off x="-2" y="0"/>
            <a:ext cx="12192000" cy="6858000"/>
          </a:xfrm>
          <a:prstGeom prst="rect">
            <a:avLst/>
          </a:prstGeom>
          <a:solidFill>
            <a:srgbClr val="FF7311">
              <a:alpha val="39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3030432"/>
            <a:ext cx="12192000" cy="10895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54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DOELGROEP</a:t>
            </a: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3"/>
          <a:stretch>
            <a:fillRect/>
          </a:stretch>
        </p:blipFill>
        <p:spPr>
          <a:xfrm>
            <a:off x="156300" y="6445888"/>
            <a:ext cx="266328" cy="266328"/>
          </a:xfrm>
          <a:prstGeom prst="rect">
            <a:avLst/>
          </a:prstGeom>
        </p:spPr>
      </p:pic>
    </p:spTree>
    <p:extLst>
      <p:ext uri="{BB962C8B-B14F-4D97-AF65-F5344CB8AC3E}">
        <p14:creationId xmlns:p14="http://schemas.microsoft.com/office/powerpoint/2010/main" val="12659663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pic>
        <p:nvPicPr>
          <p:cNvPr id="8" name="Tijdelijke aanduiding voor afbeelding 5">
            <a:extLst>
              <a:ext uri="{FF2B5EF4-FFF2-40B4-BE49-F238E27FC236}">
                <a16:creationId xmlns:a16="http://schemas.microsoft.com/office/drawing/2014/main" id="{5AD13178-C0F2-CB49-8F85-2920BBA827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563" b="11563"/>
          <a:stretch>
            <a:fillRect/>
          </a:stretch>
        </p:blipFill>
        <p:spPr>
          <a:xfrm>
            <a:off x="0" y="0"/>
            <a:ext cx="12192000" cy="6858000"/>
          </a:xfrm>
          <a:prstGeom prst="rect">
            <a:avLst/>
          </a:prstGeom>
        </p:spPr>
      </p:pic>
      <p:sp>
        <p:nvSpPr>
          <p:cNvPr id="4" name="Rechthoek 3">
            <a:extLst>
              <a:ext uri="{FF2B5EF4-FFF2-40B4-BE49-F238E27FC236}">
                <a16:creationId xmlns:a16="http://schemas.microsoft.com/office/drawing/2014/main" id="{9B4EB4A8-37F7-DF41-AD78-512AF7E7FA3D}"/>
              </a:ext>
            </a:extLst>
          </p:cNvPr>
          <p:cNvSpPr/>
          <p:nvPr userDrawn="1"/>
        </p:nvSpPr>
        <p:spPr>
          <a:xfrm>
            <a:off x="-2" y="0"/>
            <a:ext cx="12192000" cy="6858000"/>
          </a:xfrm>
          <a:prstGeom prst="rect">
            <a:avLst/>
          </a:prstGeom>
          <a:solidFill>
            <a:srgbClr val="FF7311">
              <a:alpha val="39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9" name="Rechthoek 8">
            <a:extLst>
              <a:ext uri="{FF2B5EF4-FFF2-40B4-BE49-F238E27FC236}">
                <a16:creationId xmlns:a16="http://schemas.microsoft.com/office/drawing/2014/main" id="{D4B3144F-8E41-1E47-81D8-2AE815F00716}"/>
              </a:ext>
            </a:extLst>
          </p:cNvPr>
          <p:cNvSpPr/>
          <p:nvPr userDrawn="1"/>
        </p:nvSpPr>
        <p:spPr>
          <a:xfrm>
            <a:off x="0" y="0"/>
            <a:ext cx="12192000" cy="6858000"/>
          </a:xfrm>
          <a:prstGeom prst="rect">
            <a:avLst/>
          </a:prstGeom>
          <a:solidFill>
            <a:srgbClr val="000000">
              <a:alpha val="39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249132"/>
            <a:ext cx="121920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Museo Sans 900" panose="02000000000000000000" pitchFamily="2" charset="77"/>
                <a:ea typeface="Museo Sans 500 Regular"/>
                <a:cs typeface="Museo Sans 500 Regular"/>
                <a:sym typeface="Museo Sans 500 Regular"/>
              </a:rPr>
              <a:t>DOELGROEP</a:t>
            </a: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3"/>
          <a:stretch>
            <a:fillRect/>
          </a:stretch>
        </p:blipFill>
        <p:spPr>
          <a:xfrm>
            <a:off x="156300" y="6445888"/>
            <a:ext cx="266328" cy="266328"/>
          </a:xfrm>
          <a:prstGeom prst="rect">
            <a:avLst/>
          </a:prstGeom>
        </p:spPr>
      </p:pic>
      <p:sp>
        <p:nvSpPr>
          <p:cNvPr id="11" name="Rechthoek 10">
            <a:extLst>
              <a:ext uri="{FF2B5EF4-FFF2-40B4-BE49-F238E27FC236}">
                <a16:creationId xmlns:a16="http://schemas.microsoft.com/office/drawing/2014/main" id="{7070DD90-01E9-474F-988E-7475146CD561}"/>
              </a:ext>
            </a:extLst>
          </p:cNvPr>
          <p:cNvSpPr/>
          <p:nvPr userDrawn="1"/>
        </p:nvSpPr>
        <p:spPr>
          <a:xfrm>
            <a:off x="0" y="1504628"/>
            <a:ext cx="12192000" cy="4470400"/>
          </a:xfrm>
          <a:prstGeom prst="rect">
            <a:avLst/>
          </a:prstGeom>
          <a:solidFill>
            <a:srgbClr val="000000">
              <a:alpha val="65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12" name="Tijdelijke aanduiding voor tekst 4">
            <a:extLst>
              <a:ext uri="{FF2B5EF4-FFF2-40B4-BE49-F238E27FC236}">
                <a16:creationId xmlns:a16="http://schemas.microsoft.com/office/drawing/2014/main" id="{7A46D22E-04CE-0542-9257-6441A2441133}"/>
              </a:ext>
            </a:extLst>
          </p:cNvPr>
          <p:cNvSpPr>
            <a:spLocks noGrp="1"/>
          </p:cNvSpPr>
          <p:nvPr>
            <p:ph type="body" sz="quarter" idx="10"/>
          </p:nvPr>
        </p:nvSpPr>
        <p:spPr>
          <a:xfrm>
            <a:off x="698500" y="1504950"/>
            <a:ext cx="10658475" cy="4470400"/>
          </a:xfrm>
        </p:spPr>
        <p:txBody>
          <a:bodyPr anchor="ctr" anchorCtr="1">
            <a:normAutofit/>
          </a:bodyPr>
          <a:lstStyle>
            <a:lvl1pPr algn="ctr">
              <a:defRPr sz="2400">
                <a:solidFill>
                  <a:schemeClr val="tx1"/>
                </a:solidFill>
                <a:latin typeface="Arial" panose="020B0604020202020204" pitchFamily="34" charset="0"/>
                <a:cs typeface="Arial" panose="020B0604020202020204" pitchFamily="34" charset="0"/>
              </a:defRPr>
            </a:lvl1pPr>
          </a:lstStyle>
          <a:p>
            <a:r>
              <a:rPr lang="nl-NL"/>
              <a:t>Tekststijl van het model bewerken
Tweede niveau
Derde niveau
Vierde niveau
Vijfde niveau</a:t>
            </a:r>
          </a:p>
        </p:txBody>
      </p:sp>
    </p:spTree>
    <p:extLst>
      <p:ext uri="{BB962C8B-B14F-4D97-AF65-F5344CB8AC3E}">
        <p14:creationId xmlns:p14="http://schemas.microsoft.com/office/powerpoint/2010/main" val="383660618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pic>
        <p:nvPicPr>
          <p:cNvPr id="7" name="Tijdelijke aanduiding voor afbeelding 4">
            <a:extLst>
              <a:ext uri="{FF2B5EF4-FFF2-40B4-BE49-F238E27FC236}">
                <a16:creationId xmlns:a16="http://schemas.microsoft.com/office/drawing/2014/main" id="{6ECD11B3-9544-A345-A91D-2E658FF17A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654" b="7654"/>
          <a:stretch>
            <a:fillRect/>
          </a:stretch>
        </p:blipFill>
        <p:spPr>
          <a:xfrm>
            <a:off x="-2" y="0"/>
            <a:ext cx="12192000" cy="6858000"/>
          </a:xfrm>
          <a:prstGeom prst="rect">
            <a:avLst/>
          </a:prstGeom>
        </p:spPr>
      </p:pic>
      <p:sp>
        <p:nvSpPr>
          <p:cNvPr id="4" name="Rechthoek 3">
            <a:extLst>
              <a:ext uri="{FF2B5EF4-FFF2-40B4-BE49-F238E27FC236}">
                <a16:creationId xmlns:a16="http://schemas.microsoft.com/office/drawing/2014/main" id="{9B4EB4A8-37F7-DF41-AD78-512AF7E7FA3D}"/>
              </a:ext>
            </a:extLst>
          </p:cNvPr>
          <p:cNvSpPr/>
          <p:nvPr userDrawn="1"/>
        </p:nvSpPr>
        <p:spPr>
          <a:xfrm>
            <a:off x="-2" y="6616"/>
            <a:ext cx="12192000" cy="6858000"/>
          </a:xfrm>
          <a:prstGeom prst="rect">
            <a:avLst/>
          </a:prstGeom>
          <a:solidFill>
            <a:srgbClr val="000000">
              <a:alpha val="39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3030432"/>
            <a:ext cx="12192000" cy="10895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54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BOODSCHAP</a:t>
            </a: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3"/>
          <a:stretch>
            <a:fillRect/>
          </a:stretch>
        </p:blipFill>
        <p:spPr>
          <a:xfrm>
            <a:off x="156300" y="6445888"/>
            <a:ext cx="266328" cy="266328"/>
          </a:xfrm>
          <a:prstGeom prst="rect">
            <a:avLst/>
          </a:prstGeom>
        </p:spPr>
      </p:pic>
    </p:spTree>
    <p:extLst>
      <p:ext uri="{BB962C8B-B14F-4D97-AF65-F5344CB8AC3E}">
        <p14:creationId xmlns:p14="http://schemas.microsoft.com/office/powerpoint/2010/main" val="27158015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pic>
        <p:nvPicPr>
          <p:cNvPr id="10" name="Tijdelijke aanduiding voor afbeelding 4">
            <a:extLst>
              <a:ext uri="{FF2B5EF4-FFF2-40B4-BE49-F238E27FC236}">
                <a16:creationId xmlns:a16="http://schemas.microsoft.com/office/drawing/2014/main" id="{606DAB4C-670E-2047-92B0-680111F6A74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654" b="7654"/>
          <a:stretch>
            <a:fillRect/>
          </a:stretch>
        </p:blipFill>
        <p:spPr>
          <a:xfrm>
            <a:off x="-2" y="0"/>
            <a:ext cx="12192000" cy="6858000"/>
          </a:xfrm>
          <a:prstGeom prst="rect">
            <a:avLst/>
          </a:prstGeom>
        </p:spPr>
      </p:pic>
      <p:sp>
        <p:nvSpPr>
          <p:cNvPr id="9" name="Rechthoek 8">
            <a:extLst>
              <a:ext uri="{FF2B5EF4-FFF2-40B4-BE49-F238E27FC236}">
                <a16:creationId xmlns:a16="http://schemas.microsoft.com/office/drawing/2014/main" id="{D4B3144F-8E41-1E47-81D8-2AE815F00716}"/>
              </a:ext>
            </a:extLst>
          </p:cNvPr>
          <p:cNvSpPr/>
          <p:nvPr userDrawn="1"/>
        </p:nvSpPr>
        <p:spPr>
          <a:xfrm>
            <a:off x="0" y="0"/>
            <a:ext cx="12192000" cy="6858000"/>
          </a:xfrm>
          <a:prstGeom prst="rect">
            <a:avLst/>
          </a:prstGeom>
          <a:solidFill>
            <a:srgbClr val="000000">
              <a:alpha val="39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249132"/>
            <a:ext cx="121920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40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BOODSCHAP</a:t>
            </a: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3"/>
          <a:stretch>
            <a:fillRect/>
          </a:stretch>
        </p:blipFill>
        <p:spPr>
          <a:xfrm>
            <a:off x="156300" y="6445888"/>
            <a:ext cx="266328" cy="266328"/>
          </a:xfrm>
          <a:prstGeom prst="rect">
            <a:avLst/>
          </a:prstGeom>
        </p:spPr>
      </p:pic>
      <p:sp>
        <p:nvSpPr>
          <p:cNvPr id="11" name="Rechthoek 10">
            <a:extLst>
              <a:ext uri="{FF2B5EF4-FFF2-40B4-BE49-F238E27FC236}">
                <a16:creationId xmlns:a16="http://schemas.microsoft.com/office/drawing/2014/main" id="{0437D278-9DF0-194E-8FAD-6901705DDE07}"/>
              </a:ext>
            </a:extLst>
          </p:cNvPr>
          <p:cNvSpPr/>
          <p:nvPr userDrawn="1"/>
        </p:nvSpPr>
        <p:spPr>
          <a:xfrm>
            <a:off x="0" y="1504628"/>
            <a:ext cx="12192000" cy="4470400"/>
          </a:xfrm>
          <a:prstGeom prst="rect">
            <a:avLst/>
          </a:prstGeom>
          <a:solidFill>
            <a:srgbClr val="000000">
              <a:alpha val="65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12" name="Tijdelijke aanduiding voor tekst 4">
            <a:extLst>
              <a:ext uri="{FF2B5EF4-FFF2-40B4-BE49-F238E27FC236}">
                <a16:creationId xmlns:a16="http://schemas.microsoft.com/office/drawing/2014/main" id="{BBE09D18-977C-F247-8AED-BB28CDD83D54}"/>
              </a:ext>
            </a:extLst>
          </p:cNvPr>
          <p:cNvSpPr>
            <a:spLocks noGrp="1"/>
          </p:cNvSpPr>
          <p:nvPr>
            <p:ph type="body" sz="quarter" idx="10"/>
          </p:nvPr>
        </p:nvSpPr>
        <p:spPr>
          <a:xfrm>
            <a:off x="698500" y="1504950"/>
            <a:ext cx="10658475" cy="4470400"/>
          </a:xfrm>
        </p:spPr>
        <p:txBody>
          <a:bodyPr anchor="ctr" anchorCtr="1">
            <a:normAutofit/>
          </a:bodyPr>
          <a:lstStyle>
            <a:lvl1pPr algn="ctr">
              <a:defRPr sz="2400">
                <a:solidFill>
                  <a:schemeClr val="tx1"/>
                </a:solidFill>
                <a:latin typeface="Arial" panose="020B0604020202020204" pitchFamily="34" charset="0"/>
                <a:cs typeface="Arial" panose="020B0604020202020204" pitchFamily="34" charset="0"/>
              </a:defRPr>
            </a:lvl1pPr>
          </a:lstStyle>
          <a:p>
            <a:r>
              <a:rPr lang="nl-NL"/>
              <a:t>Tekststijl van het model bewerken
Tweede niveau
Derde niveau
Vierde niveau
Vijfde niveau</a:t>
            </a:r>
          </a:p>
        </p:txBody>
      </p:sp>
    </p:spTree>
    <p:extLst>
      <p:ext uri="{BB962C8B-B14F-4D97-AF65-F5344CB8AC3E}">
        <p14:creationId xmlns:p14="http://schemas.microsoft.com/office/powerpoint/2010/main" val="32452244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pic>
        <p:nvPicPr>
          <p:cNvPr id="8" name="Tijdelijke aanduiding voor afbeelding 5">
            <a:extLst>
              <a:ext uri="{FF2B5EF4-FFF2-40B4-BE49-F238E27FC236}">
                <a16:creationId xmlns:a16="http://schemas.microsoft.com/office/drawing/2014/main" id="{9AAFCB03-4BC2-AC4D-B29E-A8783F0524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13" b="7813"/>
          <a:stretch>
            <a:fillRect/>
          </a:stretch>
        </p:blipFill>
        <p:spPr>
          <a:xfrm>
            <a:off x="-2" y="0"/>
            <a:ext cx="12192000" cy="6858000"/>
          </a:xfrm>
          <a:prstGeom prst="rect">
            <a:avLst/>
          </a:prstGeom>
        </p:spPr>
      </p:pic>
      <p:sp>
        <p:nvSpPr>
          <p:cNvPr id="4" name="Rechthoek 3">
            <a:extLst>
              <a:ext uri="{FF2B5EF4-FFF2-40B4-BE49-F238E27FC236}">
                <a16:creationId xmlns:a16="http://schemas.microsoft.com/office/drawing/2014/main" id="{9B4EB4A8-37F7-DF41-AD78-512AF7E7FA3D}"/>
              </a:ext>
            </a:extLst>
          </p:cNvPr>
          <p:cNvSpPr/>
          <p:nvPr userDrawn="1"/>
        </p:nvSpPr>
        <p:spPr>
          <a:xfrm>
            <a:off x="-2" y="0"/>
            <a:ext cx="12192000" cy="6858000"/>
          </a:xfrm>
          <a:prstGeom prst="rect">
            <a:avLst/>
          </a:prstGeom>
          <a:solidFill>
            <a:srgbClr val="000000">
              <a:alpha val="39000"/>
            </a:srgbClr>
          </a:solidFill>
          <a:ln w="12700">
            <a:miter lim="400000"/>
          </a:ln>
          <a:extLst>
            <a:ext uri="{C572A759-6A51-4108-AA02-DFA0A04FC94B}">
              <ma14:wrappingTextBoxFlag xmlns:ma14="http://schemas.microsoft.com/office/mac/drawingml/2011/main" xmlns="" val="1"/>
            </a:ext>
          </a:extLst>
        </p:spPr>
        <p:txBody>
          <a:bodyPr lIns="0" tIns="0" rIns="0" bIns="0" rtlCol="0" anchor="ctr"/>
          <a:lstStyle/>
          <a:p>
            <a:pPr algn="ctr"/>
            <a:endParaRPr lang="nl-NL" dirty="0">
              <a:solidFill>
                <a:srgbClr val="FFFFFF"/>
              </a:solidFill>
            </a:endParaRPr>
          </a:p>
        </p:txBody>
      </p:sp>
      <p:sp>
        <p:nvSpPr>
          <p:cNvPr id="2" name="Tekstvak 1">
            <a:extLst>
              <a:ext uri="{FF2B5EF4-FFF2-40B4-BE49-F238E27FC236}">
                <a16:creationId xmlns:a16="http://schemas.microsoft.com/office/drawing/2014/main" id="{4ED84E8E-7DBF-3843-AD5A-E72656592F21}"/>
              </a:ext>
            </a:extLst>
          </p:cNvPr>
          <p:cNvSpPr txBox="1"/>
          <p:nvPr userDrawn="1"/>
        </p:nvSpPr>
        <p:spPr>
          <a:xfrm>
            <a:off x="0" y="3030432"/>
            <a:ext cx="12192000" cy="10895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0800" marR="0" indent="-50800" algn="ctr" defTabSz="914400" rtl="0" fontAlgn="auto" latinLnBrk="1" hangingPunct="0">
              <a:lnSpc>
                <a:spcPct val="120000"/>
              </a:lnSpc>
              <a:spcBef>
                <a:spcPts val="0"/>
              </a:spcBef>
              <a:spcAft>
                <a:spcPts val="0"/>
              </a:spcAft>
              <a:buClrTx/>
              <a:buSzTx/>
              <a:buFontTx/>
              <a:buNone/>
              <a:tabLst/>
            </a:pPr>
            <a:r>
              <a:rPr kumimoji="0" lang="nl-NL" sz="5400" b="1" i="0" u="none" strike="noStrike" cap="none" spc="0" normalizeH="0" baseline="0" dirty="0">
                <a:ln>
                  <a:noFill/>
                </a:ln>
                <a:solidFill>
                  <a:schemeClr val="tx1"/>
                </a:solidFill>
                <a:effectLst/>
                <a:uFillTx/>
                <a:latin typeface="Arial Black" panose="020B0604020202020204" pitchFamily="34" charset="0"/>
                <a:ea typeface="Museo Sans 500 Regular"/>
                <a:cs typeface="Arial Black" panose="020B0604020202020204" pitchFamily="34" charset="0"/>
                <a:sym typeface="Museo Sans 500 Regular"/>
              </a:rPr>
              <a:t>SOCIAL MEDIA PLANNING</a:t>
            </a:r>
          </a:p>
        </p:txBody>
      </p:sp>
      <p:sp>
        <p:nvSpPr>
          <p:cNvPr id="14" name="Titel 11">
            <a:extLst>
              <a:ext uri="{FF2B5EF4-FFF2-40B4-BE49-F238E27FC236}">
                <a16:creationId xmlns:a16="http://schemas.microsoft.com/office/drawing/2014/main" id="{1B1DBBA8-01F2-3743-9A1D-302CAAD5A05C}"/>
              </a:ext>
            </a:extLst>
          </p:cNvPr>
          <p:cNvSpPr txBox="1">
            <a:spLocks/>
          </p:cNvSpPr>
          <p:nvPr userDrawn="1"/>
        </p:nvSpPr>
        <p:spPr>
          <a:xfrm>
            <a:off x="11356839" y="6422708"/>
            <a:ext cx="684691" cy="289508"/>
          </a:xfrm>
          <a:prstGeom prst="rect">
            <a:avLst/>
          </a:prstGeom>
        </p:spPr>
        <p:txBody>
          <a:bodyPr vert="horz" lIns="121912" tIns="60956" rIns="121912" bIns="60956">
            <a:noAutofit/>
          </a:bodyPr>
          <a:lstStyle>
            <a:lvl1pPr eaLnBrk="1" hangingPunct="1">
              <a:lnSpc>
                <a:spcPct val="90000"/>
              </a:lnSpc>
              <a:defRPr sz="2400" b="0" i="0" baseline="0">
                <a:solidFill>
                  <a:srgbClr val="577089"/>
                </a:solidFill>
                <a:latin typeface="Museo Sans 100" charset="0"/>
                <a:ea typeface="Museo Sans 100" charset="0"/>
                <a:cs typeface="Museo Sans 100" charset="0"/>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a:lstStyle>
          <a:p>
            <a:pPr marL="0" indent="0" algn="r"/>
            <a:fld id="{98747BB4-C115-BA4A-8C02-2DCEE974A778}" type="slidenum">
              <a:rPr lang="nl-NL" sz="1500" b="0"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marL="0" indent="0" algn="r"/>
              <a:t>‹nr.›</a:t>
            </a:fld>
            <a:endParaRPr lang="nl-NL" sz="15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Afbeelding 14">
            <a:extLst>
              <a:ext uri="{FF2B5EF4-FFF2-40B4-BE49-F238E27FC236}">
                <a16:creationId xmlns:a16="http://schemas.microsoft.com/office/drawing/2014/main" id="{71F90348-6B96-4C44-851C-99C421FBF643}"/>
              </a:ext>
            </a:extLst>
          </p:cNvPr>
          <p:cNvPicPr>
            <a:picLocks noChangeAspect="1"/>
          </p:cNvPicPr>
          <p:nvPr userDrawn="1"/>
        </p:nvPicPr>
        <p:blipFill>
          <a:blip r:embed="rId3"/>
          <a:stretch>
            <a:fillRect/>
          </a:stretch>
        </p:blipFill>
        <p:spPr>
          <a:xfrm>
            <a:off x="156300" y="6445888"/>
            <a:ext cx="266328" cy="266328"/>
          </a:xfrm>
          <a:prstGeom prst="rect">
            <a:avLst/>
          </a:prstGeom>
        </p:spPr>
      </p:pic>
    </p:spTree>
    <p:extLst>
      <p:ext uri="{BB962C8B-B14F-4D97-AF65-F5344CB8AC3E}">
        <p14:creationId xmlns:p14="http://schemas.microsoft.com/office/powerpoint/2010/main" val="1733533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03637B-8942-094C-B7A5-1374C281A040}"/>
              </a:ext>
            </a:extLst>
          </p:cNvPr>
          <p:cNvSpPr>
            <a:spLocks noGrp="1"/>
          </p:cNvSpPr>
          <p:nvPr>
            <p:ph type="title"/>
          </p:nvPr>
        </p:nvSpPr>
        <p:spPr>
          <a:xfrm>
            <a:off x="372035" y="365125"/>
            <a:ext cx="10515600" cy="443198"/>
          </a:xfrm>
          <a:prstGeom prst="rect">
            <a:avLst/>
          </a:prstGeom>
        </p:spPr>
        <p:txBody>
          <a:bodyPr vert="horz" lIns="0" tIns="0" rIns="0" bIns="0" rtlCol="0" anchor="t" anchorCtr="0">
            <a:spAutoFit/>
          </a:bodyPr>
          <a:lstStyle/>
          <a:p>
            <a:r>
              <a:rPr lang="nl-NL" dirty="0"/>
              <a:t>TITEL IN HOOFDLETTERS</a:t>
            </a:r>
          </a:p>
        </p:txBody>
      </p:sp>
      <p:sp>
        <p:nvSpPr>
          <p:cNvPr id="4" name="Tijdelijke aanduiding voor tekst 2">
            <a:extLst>
              <a:ext uri="{FF2B5EF4-FFF2-40B4-BE49-F238E27FC236}">
                <a16:creationId xmlns:a16="http://schemas.microsoft.com/office/drawing/2014/main" id="{762B8114-2C64-2F42-971E-A5A2B7D898A7}"/>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2028490122"/>
      </p:ext>
    </p:extLst>
  </p:cSld>
  <p:clrMap bg1="dk1" tx1="lt1" bg2="dk2" tx2="lt2" accent1="accent1" accent2="accent2" accent3="accent3" accent4="accent4" accent5="accent5" accent6="accent6" hlink="hlink" folHlink="folHlink"/>
  <p:sldLayoutIdLst>
    <p:sldLayoutId id="2147483877" r:id="rId1"/>
    <p:sldLayoutId id="2147483876" r:id="rId2"/>
    <p:sldLayoutId id="2147483875" r:id="rId3"/>
    <p:sldLayoutId id="2147483878" r:id="rId4"/>
    <p:sldLayoutId id="2147483879" r:id="rId5"/>
    <p:sldLayoutId id="2147483881" r:id="rId6"/>
    <p:sldLayoutId id="2147483882" r:id="rId7"/>
    <p:sldLayoutId id="2147483883" r:id="rId8"/>
    <p:sldLayoutId id="2147483884" r:id="rId9"/>
    <p:sldLayoutId id="2147483885" r:id="rId10"/>
    <p:sldLayoutId id="2147483886" r:id="rId11"/>
    <p:sldLayoutId id="2147483889" r:id="rId12"/>
    <p:sldLayoutId id="2147483888" r:id="rId13"/>
  </p:sldLayoutIdLst>
  <p:transition spd="med"/>
  <p:hf hdr="0" ftr="0" dt="0"/>
  <p:txStyles>
    <p:titleStyle>
      <a:lvl1pPr eaLnBrk="1" hangingPunct="1">
        <a:lnSpc>
          <a:spcPct val="90000"/>
        </a:lnSpc>
        <a:defRPr sz="3200" b="1">
          <a:solidFill>
            <a:schemeClr val="bg2"/>
          </a:solidFill>
          <a:latin typeface="Museo Sans 500 Regular"/>
          <a:ea typeface="Museo Sans 500 Regular"/>
          <a:cs typeface="Museo Sans 500 Regular"/>
          <a:sym typeface="Museo Sans 500 Regular"/>
        </a:defRPr>
      </a:lvl1pPr>
      <a:lvl2pPr eaLnBrk="1" hangingPunct="1">
        <a:lnSpc>
          <a:spcPct val="90000"/>
        </a:lnSpc>
        <a:defRPr sz="4400">
          <a:solidFill>
            <a:srgbClr val="00B7F1"/>
          </a:solidFill>
          <a:latin typeface="Museo Sans 500 Regular"/>
          <a:ea typeface="Museo Sans 500 Regular"/>
          <a:cs typeface="Museo Sans 500 Regular"/>
          <a:sym typeface="Museo Sans 500 Regular"/>
        </a:defRPr>
      </a:lvl2pPr>
      <a:lvl3pPr eaLnBrk="1" hangingPunct="1">
        <a:lnSpc>
          <a:spcPct val="90000"/>
        </a:lnSpc>
        <a:defRPr sz="4400">
          <a:solidFill>
            <a:srgbClr val="00B7F1"/>
          </a:solidFill>
          <a:latin typeface="Museo Sans 500 Regular"/>
          <a:ea typeface="Museo Sans 500 Regular"/>
          <a:cs typeface="Museo Sans 500 Regular"/>
          <a:sym typeface="Museo Sans 500 Regular"/>
        </a:defRPr>
      </a:lvl3pPr>
      <a:lvl4pPr eaLnBrk="1" hangingPunct="1">
        <a:lnSpc>
          <a:spcPct val="90000"/>
        </a:lnSpc>
        <a:defRPr sz="4400">
          <a:solidFill>
            <a:srgbClr val="00B7F1"/>
          </a:solidFill>
          <a:latin typeface="Museo Sans 500 Regular"/>
          <a:ea typeface="Museo Sans 500 Regular"/>
          <a:cs typeface="Museo Sans 500 Regular"/>
          <a:sym typeface="Museo Sans 500 Regular"/>
        </a:defRPr>
      </a:lvl4pPr>
      <a:lvl5pPr eaLnBrk="1" hangingPunct="1">
        <a:lnSpc>
          <a:spcPct val="90000"/>
        </a:lnSpc>
        <a:defRPr sz="4400">
          <a:solidFill>
            <a:srgbClr val="00B7F1"/>
          </a:solidFill>
          <a:latin typeface="Museo Sans 500 Regular"/>
          <a:ea typeface="Museo Sans 500 Regular"/>
          <a:cs typeface="Museo Sans 500 Regular"/>
          <a:sym typeface="Museo Sans 500 Regular"/>
        </a:defRPr>
      </a:lvl5pPr>
      <a:lvl6pPr eaLnBrk="1" hangingPunct="1">
        <a:lnSpc>
          <a:spcPct val="90000"/>
        </a:lnSpc>
        <a:defRPr sz="4400">
          <a:solidFill>
            <a:srgbClr val="00B7F1"/>
          </a:solidFill>
          <a:latin typeface="Museo Sans 500 Regular"/>
          <a:ea typeface="Museo Sans 500 Regular"/>
          <a:cs typeface="Museo Sans 500 Regular"/>
          <a:sym typeface="Museo Sans 500 Regular"/>
        </a:defRPr>
      </a:lvl6pPr>
      <a:lvl7pPr eaLnBrk="1" hangingPunct="1">
        <a:lnSpc>
          <a:spcPct val="90000"/>
        </a:lnSpc>
        <a:defRPr sz="4400">
          <a:solidFill>
            <a:srgbClr val="00B7F1"/>
          </a:solidFill>
          <a:latin typeface="Museo Sans 500 Regular"/>
          <a:ea typeface="Museo Sans 500 Regular"/>
          <a:cs typeface="Museo Sans 500 Regular"/>
          <a:sym typeface="Museo Sans 500 Regular"/>
        </a:defRPr>
      </a:lvl7pPr>
      <a:lvl8pPr eaLnBrk="1" hangingPunct="1">
        <a:lnSpc>
          <a:spcPct val="90000"/>
        </a:lnSpc>
        <a:defRPr sz="4400">
          <a:solidFill>
            <a:srgbClr val="00B7F1"/>
          </a:solidFill>
          <a:latin typeface="Museo Sans 500 Regular"/>
          <a:ea typeface="Museo Sans 500 Regular"/>
          <a:cs typeface="Museo Sans 500 Regular"/>
          <a:sym typeface="Museo Sans 500 Regular"/>
        </a:defRPr>
      </a:lvl8pPr>
      <a:lvl9pPr eaLnBrk="1" hangingPunct="1">
        <a:lnSpc>
          <a:spcPct val="90000"/>
        </a:lnSpc>
        <a:defRPr sz="4400">
          <a:solidFill>
            <a:srgbClr val="00B7F1"/>
          </a:solidFill>
          <a:latin typeface="Museo Sans 500 Regular"/>
          <a:ea typeface="Museo Sans 500 Regular"/>
          <a:cs typeface="Museo Sans 500 Regular"/>
          <a:sym typeface="Museo Sans 500 Regular"/>
        </a:defRPr>
      </a:lvl9pPr>
    </p:titleStyle>
    <p:bodyStyle>
      <a:lvl1pPr marL="126997" indent="0" eaLnBrk="1" hangingPunct="1">
        <a:lnSpc>
          <a:spcPct val="90000"/>
        </a:lnSpc>
        <a:spcBef>
          <a:spcPts val="1000"/>
        </a:spcBef>
        <a:buSzPct val="100000"/>
        <a:buFont typeface="Arial"/>
        <a:buNone/>
        <a:defRPr sz="2000">
          <a:solidFill>
            <a:schemeClr val="bg2"/>
          </a:solidFill>
          <a:latin typeface="Museo Sans 300 Regular"/>
          <a:ea typeface="Museo Sans 300 Regular"/>
          <a:cs typeface="Museo Sans 300 Regular"/>
          <a:sym typeface="Museo Sans 300 Regular"/>
        </a:defRPr>
      </a:lvl1pPr>
      <a:lvl2pPr marL="584186" indent="0" eaLnBrk="1" hangingPunct="1">
        <a:lnSpc>
          <a:spcPct val="90000"/>
        </a:lnSpc>
        <a:spcBef>
          <a:spcPts val="1000"/>
        </a:spcBef>
        <a:buSzPct val="100000"/>
        <a:buFont typeface="Arial"/>
        <a:buNone/>
        <a:defRPr sz="2800">
          <a:solidFill>
            <a:srgbClr val="FFFFFF"/>
          </a:solidFill>
          <a:latin typeface="Museo Sans 300 Regular"/>
          <a:ea typeface="Museo Sans 300 Regular"/>
          <a:cs typeface="Museo Sans 300 Regular"/>
          <a:sym typeface="Museo Sans 300 Regular"/>
        </a:defRPr>
      </a:lvl2pPr>
      <a:lvl3pPr marL="1361405" indent="-32003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3pPr>
      <a:lvl4pPr marL="1854154"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4pPr>
      <a:lvl5pPr marL="2311342"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5pPr>
      <a:lvl6pPr marL="2768531"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6pPr>
      <a:lvl7pPr marL="3225719"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7pPr>
      <a:lvl8pPr marL="3682908"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8pPr>
      <a:lvl9pPr marL="4140096" indent="-355591" eaLnBrk="1" hangingPunct="1">
        <a:lnSpc>
          <a:spcPct val="90000"/>
        </a:lnSpc>
        <a:spcBef>
          <a:spcPts val="1000"/>
        </a:spcBef>
        <a:buSzPct val="100000"/>
        <a:buFont typeface="Arial"/>
        <a:buChar char="•"/>
        <a:defRPr sz="2800">
          <a:solidFill>
            <a:srgbClr val="FFFFFF"/>
          </a:solidFill>
          <a:latin typeface="Museo Sans 300 Regular"/>
          <a:ea typeface="Museo Sans 300 Regular"/>
          <a:cs typeface="Museo Sans 300 Regular"/>
          <a:sym typeface="Museo Sans 300 Regular"/>
        </a:defRPr>
      </a:lvl9pPr>
    </p:bodyStyle>
    <p:otherStyle>
      <a:lvl1pPr algn="r" eaLnBrk="1" hangingPunct="1">
        <a:defRPr sz="1200">
          <a:solidFill>
            <a:schemeClr val="tx1"/>
          </a:solidFill>
          <a:latin typeface="+mn-lt"/>
          <a:ea typeface="+mn-ea"/>
          <a:cs typeface="+mn-cs"/>
          <a:sym typeface="Museo Sans 300 Regular"/>
        </a:defRPr>
      </a:lvl1pPr>
      <a:lvl2pPr indent="457189" algn="r" eaLnBrk="1" hangingPunct="1">
        <a:defRPr sz="1200">
          <a:solidFill>
            <a:schemeClr val="tx1"/>
          </a:solidFill>
          <a:latin typeface="+mn-lt"/>
          <a:ea typeface="+mn-ea"/>
          <a:cs typeface="+mn-cs"/>
          <a:sym typeface="Museo Sans 300 Regular"/>
        </a:defRPr>
      </a:lvl2pPr>
      <a:lvl3pPr indent="914377" algn="r" eaLnBrk="1" hangingPunct="1">
        <a:defRPr sz="1200">
          <a:solidFill>
            <a:schemeClr val="tx1"/>
          </a:solidFill>
          <a:latin typeface="+mn-lt"/>
          <a:ea typeface="+mn-ea"/>
          <a:cs typeface="+mn-cs"/>
          <a:sym typeface="Museo Sans 300 Regular"/>
        </a:defRPr>
      </a:lvl3pPr>
      <a:lvl4pPr indent="1371566" algn="r" eaLnBrk="1" hangingPunct="1">
        <a:defRPr sz="1200">
          <a:solidFill>
            <a:schemeClr val="tx1"/>
          </a:solidFill>
          <a:latin typeface="+mn-lt"/>
          <a:ea typeface="+mn-ea"/>
          <a:cs typeface="+mn-cs"/>
          <a:sym typeface="Museo Sans 300 Regular"/>
        </a:defRPr>
      </a:lvl4pPr>
      <a:lvl5pPr indent="1828754" algn="r" eaLnBrk="1" hangingPunct="1">
        <a:defRPr sz="1200">
          <a:solidFill>
            <a:schemeClr val="tx1"/>
          </a:solidFill>
          <a:latin typeface="+mn-lt"/>
          <a:ea typeface="+mn-ea"/>
          <a:cs typeface="+mn-cs"/>
          <a:sym typeface="Museo Sans 300 Regular"/>
        </a:defRPr>
      </a:lvl5pPr>
      <a:lvl6pPr indent="2285943" algn="r" eaLnBrk="1" hangingPunct="1">
        <a:defRPr sz="1200">
          <a:solidFill>
            <a:schemeClr val="tx1"/>
          </a:solidFill>
          <a:latin typeface="+mn-lt"/>
          <a:ea typeface="+mn-ea"/>
          <a:cs typeface="+mn-cs"/>
          <a:sym typeface="Museo Sans 300 Regular"/>
        </a:defRPr>
      </a:lvl6pPr>
      <a:lvl7pPr indent="2743131" algn="r" eaLnBrk="1" hangingPunct="1">
        <a:defRPr sz="1200">
          <a:solidFill>
            <a:schemeClr val="tx1"/>
          </a:solidFill>
          <a:latin typeface="+mn-lt"/>
          <a:ea typeface="+mn-ea"/>
          <a:cs typeface="+mn-cs"/>
          <a:sym typeface="Museo Sans 300 Regular"/>
        </a:defRPr>
      </a:lvl7pPr>
      <a:lvl8pPr indent="3200320" algn="r" eaLnBrk="1" hangingPunct="1">
        <a:defRPr sz="1200">
          <a:solidFill>
            <a:schemeClr val="tx1"/>
          </a:solidFill>
          <a:latin typeface="+mn-lt"/>
          <a:ea typeface="+mn-ea"/>
          <a:cs typeface="+mn-cs"/>
          <a:sym typeface="Museo Sans 300 Regular"/>
        </a:defRPr>
      </a:lvl8pPr>
      <a:lvl9pPr indent="3657509" algn="r" eaLnBrk="1" hangingPunct="1">
        <a:defRPr sz="1200">
          <a:solidFill>
            <a:schemeClr val="tx1"/>
          </a:solidFill>
          <a:latin typeface="+mn-lt"/>
          <a:ea typeface="+mn-ea"/>
          <a:cs typeface="+mn-cs"/>
          <a:sym typeface="Museo Sans 300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72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72CEC06F-E117-5B4D-BFBC-F429300AA001}"/>
              </a:ext>
            </a:extLst>
          </p:cNvPr>
          <p:cNvGraphicFramePr>
            <a:graphicFrameLocks noGrp="1"/>
          </p:cNvGraphicFramePr>
          <p:nvPr>
            <p:extLst>
              <p:ext uri="{D42A27DB-BD31-4B8C-83A1-F6EECF244321}">
                <p14:modId xmlns:p14="http://schemas.microsoft.com/office/powerpoint/2010/main" val="1449476444"/>
              </p:ext>
            </p:extLst>
          </p:nvPr>
        </p:nvGraphicFramePr>
        <p:xfrm>
          <a:off x="571500" y="3467100"/>
          <a:ext cx="10966285" cy="2667625"/>
        </p:xfrm>
        <a:graphic>
          <a:graphicData uri="http://schemas.openxmlformats.org/drawingml/2006/table">
            <a:tbl>
              <a:tblPr firstRow="1" bandRow="1">
                <a:tableStyleId>{00A15C55-8517-42AA-B614-E9B94910E393}</a:tableStyleId>
              </a:tblPr>
              <a:tblGrid>
                <a:gridCol w="2193257">
                  <a:extLst>
                    <a:ext uri="{9D8B030D-6E8A-4147-A177-3AD203B41FA5}">
                      <a16:colId xmlns:a16="http://schemas.microsoft.com/office/drawing/2014/main" val="4127425524"/>
                    </a:ext>
                  </a:extLst>
                </a:gridCol>
                <a:gridCol w="2193257">
                  <a:extLst>
                    <a:ext uri="{9D8B030D-6E8A-4147-A177-3AD203B41FA5}">
                      <a16:colId xmlns:a16="http://schemas.microsoft.com/office/drawing/2014/main" val="1053522758"/>
                    </a:ext>
                  </a:extLst>
                </a:gridCol>
                <a:gridCol w="2193257">
                  <a:extLst>
                    <a:ext uri="{9D8B030D-6E8A-4147-A177-3AD203B41FA5}">
                      <a16:colId xmlns:a16="http://schemas.microsoft.com/office/drawing/2014/main" val="1178919539"/>
                    </a:ext>
                  </a:extLst>
                </a:gridCol>
                <a:gridCol w="2193257">
                  <a:extLst>
                    <a:ext uri="{9D8B030D-6E8A-4147-A177-3AD203B41FA5}">
                      <a16:colId xmlns:a16="http://schemas.microsoft.com/office/drawing/2014/main" val="822543768"/>
                    </a:ext>
                  </a:extLst>
                </a:gridCol>
                <a:gridCol w="2193257">
                  <a:extLst>
                    <a:ext uri="{9D8B030D-6E8A-4147-A177-3AD203B41FA5}">
                      <a16:colId xmlns:a16="http://schemas.microsoft.com/office/drawing/2014/main" val="1622214063"/>
                    </a:ext>
                  </a:extLst>
                </a:gridCol>
              </a:tblGrid>
              <a:tr h="516491">
                <a:tc>
                  <a:txBody>
                    <a:bodyPr/>
                    <a:lstStyle/>
                    <a:p>
                      <a:pPr algn="ctr"/>
                      <a:r>
                        <a:rPr lang="nl-NL" sz="1600" dirty="0"/>
                        <a:t>MOMENT</a:t>
                      </a:r>
                    </a:p>
                  </a:txBody>
                  <a:tcPr anchor="ctr"/>
                </a:tc>
                <a:tc>
                  <a:txBody>
                    <a:bodyPr/>
                    <a:lstStyle/>
                    <a:p>
                      <a:pPr algn="ctr"/>
                      <a:r>
                        <a:rPr lang="nl-NL" sz="1600" dirty="0"/>
                        <a:t>WANNEER</a:t>
                      </a:r>
                    </a:p>
                  </a:txBody>
                  <a:tcPr anchor="ctr"/>
                </a:tc>
                <a:tc>
                  <a:txBody>
                    <a:bodyPr/>
                    <a:lstStyle/>
                    <a:p>
                      <a:pPr algn="ctr"/>
                      <a:r>
                        <a:rPr lang="nl-NL" sz="1600" dirty="0"/>
                        <a:t>WAT</a:t>
                      </a:r>
                    </a:p>
                  </a:txBody>
                  <a:tcPr anchor="ctr"/>
                </a:tc>
                <a:tc>
                  <a:txBody>
                    <a:bodyPr/>
                    <a:lstStyle/>
                    <a:p>
                      <a:pPr algn="ctr"/>
                      <a:r>
                        <a:rPr lang="nl-NL" sz="1600" dirty="0"/>
                        <a:t>WAAR</a:t>
                      </a:r>
                    </a:p>
                  </a:txBody>
                  <a:tcPr anchor="ctr"/>
                </a:tc>
                <a:tc>
                  <a:txBody>
                    <a:bodyPr/>
                    <a:lstStyle/>
                    <a:p>
                      <a:pPr algn="ctr"/>
                      <a:r>
                        <a:rPr lang="nl-NL" sz="1600" dirty="0"/>
                        <a:t>WIE</a:t>
                      </a:r>
                    </a:p>
                  </a:txBody>
                  <a:tcPr anchor="ctr"/>
                </a:tc>
                <a:extLst>
                  <a:ext uri="{0D108BD9-81ED-4DB2-BD59-A6C34878D82A}">
                    <a16:rowId xmlns:a16="http://schemas.microsoft.com/office/drawing/2014/main" val="3822643037"/>
                  </a:ext>
                </a:extLst>
              </a:tr>
              <a:tr h="516491">
                <a:tc>
                  <a:txBody>
                    <a:bodyPr/>
                    <a:lstStyle/>
                    <a:p>
                      <a:pPr algn="ctr"/>
                      <a:r>
                        <a:rPr lang="nl-NL" sz="1600" dirty="0"/>
                        <a:t>1</a:t>
                      </a:r>
                      <a:endParaRPr lang="nl-NL" dirty="0"/>
                    </a:p>
                  </a:txBody>
                  <a:tcPr anchor="ctr"/>
                </a:tc>
                <a:tc>
                  <a:txBody>
                    <a:bodyPr/>
                    <a:lstStyle/>
                    <a:p>
                      <a:pPr algn="ct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&lt;video over X&gt;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err="1"/>
                        <a:t>Youtube</a:t>
                      </a:r>
                      <a:endParaRPr lang="nl-NL" dirty="0">
                        <a:solidFill>
                          <a:schemeClr val="bg1">
                            <a:lumMod val="50000"/>
                            <a:lumOff val="50000"/>
                          </a:schemeClr>
                        </a:solidFill>
                      </a:endParaRPr>
                    </a:p>
                  </a:txBody>
                  <a:tcPr anchor="ctr"/>
                </a:tc>
                <a:tc>
                  <a:txBody>
                    <a:bodyPr/>
                    <a:lstStyle/>
                    <a:p>
                      <a:pPr algn="ct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2410185826"/>
                  </a:ext>
                </a:extLst>
              </a:tr>
              <a:tr h="516491">
                <a:tc>
                  <a:txBody>
                    <a:bodyPr/>
                    <a:lstStyle/>
                    <a:p>
                      <a:pPr algn="ctr" eaLnBrk="1" hangingPunct="1"/>
                      <a:r>
                        <a:rPr lang="nl-NL" sz="1600" dirty="0">
                          <a:sym typeface="Museo Sans 300 Regular"/>
                        </a:rPr>
                        <a:t>2</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200" dirty="0">
                          <a:sym typeface="Museo Sans 300 Regular"/>
                        </a:rPr>
                        <a:t>&lt;e-mail over Y&gt;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3000582033"/>
                  </a:ext>
                </a:extLst>
              </a:tr>
              <a:tr h="516491">
                <a:tc>
                  <a:txBody>
                    <a:bodyPr/>
                    <a:lstStyle/>
                    <a:p>
                      <a:pPr algn="ctr" eaLnBrk="1" hangingPunct="1"/>
                      <a:r>
                        <a:rPr lang="nl-NL" sz="1600" dirty="0">
                          <a:sym typeface="Museo Sans 300 Regular"/>
                        </a:rPr>
                        <a:t>3</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&lt;aankondiging over Z&gt;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LinkedIn</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4278919785"/>
                  </a:ext>
                </a:extLst>
              </a:tr>
              <a:tr h="601661">
                <a:tc>
                  <a:txBody>
                    <a:bodyPr/>
                    <a:lstStyle/>
                    <a:p>
                      <a:pPr algn="ctr" eaLnBrk="1" hangingPunct="1"/>
                      <a:r>
                        <a:rPr lang="nl-NL" sz="1600" dirty="0">
                          <a:sym typeface="Museo Sans 300 Regular"/>
                        </a:rPr>
                        <a:t>4</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&lt;blog over Z&gt;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Website, Facebook, LinkedIn</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1553335264"/>
                  </a:ext>
                </a:extLst>
              </a:tr>
            </a:tbl>
          </a:graphicData>
        </a:graphic>
      </p:graphicFrame>
    </p:spTree>
    <p:extLst>
      <p:ext uri="{BB962C8B-B14F-4D97-AF65-F5344CB8AC3E}">
        <p14:creationId xmlns:p14="http://schemas.microsoft.com/office/powerpoint/2010/main" val="9924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4154C468-3A57-5442-87DB-14571F873811}"/>
              </a:ext>
            </a:extLst>
          </p:cNvPr>
          <p:cNvGraphicFramePr>
            <a:graphicFrameLocks noGrp="1"/>
          </p:cNvGraphicFramePr>
          <p:nvPr>
            <p:extLst>
              <p:ext uri="{D42A27DB-BD31-4B8C-83A1-F6EECF244321}">
                <p14:modId xmlns:p14="http://schemas.microsoft.com/office/powerpoint/2010/main" val="3108867087"/>
              </p:ext>
            </p:extLst>
          </p:nvPr>
        </p:nvGraphicFramePr>
        <p:xfrm>
          <a:off x="571500" y="3467100"/>
          <a:ext cx="10966285" cy="2667625"/>
        </p:xfrm>
        <a:graphic>
          <a:graphicData uri="http://schemas.openxmlformats.org/drawingml/2006/table">
            <a:tbl>
              <a:tblPr firstRow="1" bandRow="1">
                <a:tableStyleId>{00A15C55-8517-42AA-B614-E9B94910E393}</a:tableStyleId>
              </a:tblPr>
              <a:tblGrid>
                <a:gridCol w="2193257">
                  <a:extLst>
                    <a:ext uri="{9D8B030D-6E8A-4147-A177-3AD203B41FA5}">
                      <a16:colId xmlns:a16="http://schemas.microsoft.com/office/drawing/2014/main" val="4127425524"/>
                    </a:ext>
                  </a:extLst>
                </a:gridCol>
                <a:gridCol w="2193257">
                  <a:extLst>
                    <a:ext uri="{9D8B030D-6E8A-4147-A177-3AD203B41FA5}">
                      <a16:colId xmlns:a16="http://schemas.microsoft.com/office/drawing/2014/main" val="1053522758"/>
                    </a:ext>
                  </a:extLst>
                </a:gridCol>
                <a:gridCol w="2193257">
                  <a:extLst>
                    <a:ext uri="{9D8B030D-6E8A-4147-A177-3AD203B41FA5}">
                      <a16:colId xmlns:a16="http://schemas.microsoft.com/office/drawing/2014/main" val="1178919539"/>
                    </a:ext>
                  </a:extLst>
                </a:gridCol>
                <a:gridCol w="2193257">
                  <a:extLst>
                    <a:ext uri="{9D8B030D-6E8A-4147-A177-3AD203B41FA5}">
                      <a16:colId xmlns:a16="http://schemas.microsoft.com/office/drawing/2014/main" val="822543768"/>
                    </a:ext>
                  </a:extLst>
                </a:gridCol>
                <a:gridCol w="2193257">
                  <a:extLst>
                    <a:ext uri="{9D8B030D-6E8A-4147-A177-3AD203B41FA5}">
                      <a16:colId xmlns:a16="http://schemas.microsoft.com/office/drawing/2014/main" val="1622214063"/>
                    </a:ext>
                  </a:extLst>
                </a:gridCol>
              </a:tblGrid>
              <a:tr h="516491">
                <a:tc>
                  <a:txBody>
                    <a:bodyPr/>
                    <a:lstStyle/>
                    <a:p>
                      <a:pPr algn="ctr"/>
                      <a:r>
                        <a:rPr lang="nl-NL" sz="1600" dirty="0"/>
                        <a:t>MOMENT</a:t>
                      </a:r>
                    </a:p>
                  </a:txBody>
                  <a:tcPr anchor="ctr"/>
                </a:tc>
                <a:tc>
                  <a:txBody>
                    <a:bodyPr/>
                    <a:lstStyle/>
                    <a:p>
                      <a:pPr algn="ctr"/>
                      <a:r>
                        <a:rPr lang="nl-NL" sz="1600" dirty="0"/>
                        <a:t>WANNEER</a:t>
                      </a:r>
                    </a:p>
                  </a:txBody>
                  <a:tcPr anchor="ctr"/>
                </a:tc>
                <a:tc>
                  <a:txBody>
                    <a:bodyPr/>
                    <a:lstStyle/>
                    <a:p>
                      <a:pPr algn="ctr"/>
                      <a:r>
                        <a:rPr lang="nl-NL" sz="1600" dirty="0"/>
                        <a:t>WAT</a:t>
                      </a:r>
                    </a:p>
                  </a:txBody>
                  <a:tcPr anchor="ctr"/>
                </a:tc>
                <a:tc>
                  <a:txBody>
                    <a:bodyPr/>
                    <a:lstStyle/>
                    <a:p>
                      <a:pPr algn="ctr"/>
                      <a:r>
                        <a:rPr lang="nl-NL" sz="1600" dirty="0"/>
                        <a:t>WAAR</a:t>
                      </a:r>
                    </a:p>
                  </a:txBody>
                  <a:tcPr anchor="ctr"/>
                </a:tc>
                <a:tc>
                  <a:txBody>
                    <a:bodyPr/>
                    <a:lstStyle/>
                    <a:p>
                      <a:pPr algn="ctr"/>
                      <a:r>
                        <a:rPr lang="nl-NL" sz="1600" dirty="0"/>
                        <a:t>WIE</a:t>
                      </a:r>
                    </a:p>
                  </a:txBody>
                  <a:tcPr anchor="ctr"/>
                </a:tc>
                <a:extLst>
                  <a:ext uri="{0D108BD9-81ED-4DB2-BD59-A6C34878D82A}">
                    <a16:rowId xmlns:a16="http://schemas.microsoft.com/office/drawing/2014/main" val="3822643037"/>
                  </a:ext>
                </a:extLst>
              </a:tr>
              <a:tr h="516491">
                <a:tc>
                  <a:txBody>
                    <a:bodyPr/>
                    <a:lstStyle/>
                    <a:p>
                      <a:pPr algn="ctr"/>
                      <a:r>
                        <a:rPr lang="nl-NL" sz="1600" dirty="0"/>
                        <a:t>5</a:t>
                      </a:r>
                      <a:endParaRPr lang="nl-NL" dirty="0"/>
                    </a:p>
                  </a:txBody>
                  <a:tcPr anchor="ctr"/>
                </a:tc>
                <a:tc>
                  <a:txBody>
                    <a:bodyPr/>
                    <a:lstStyle/>
                    <a:p>
                      <a:pPr algn="ct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&lt;video over X&gt;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err="1"/>
                        <a:t>Youtube</a:t>
                      </a:r>
                      <a:endParaRPr lang="nl-NL" dirty="0">
                        <a:solidFill>
                          <a:schemeClr val="bg1">
                            <a:lumMod val="50000"/>
                            <a:lumOff val="50000"/>
                          </a:schemeClr>
                        </a:solidFill>
                      </a:endParaRPr>
                    </a:p>
                  </a:txBody>
                  <a:tcPr anchor="ctr"/>
                </a:tc>
                <a:tc>
                  <a:txBody>
                    <a:bodyPr/>
                    <a:lstStyle/>
                    <a:p>
                      <a:pPr algn="ct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2410185826"/>
                  </a:ext>
                </a:extLst>
              </a:tr>
              <a:tr h="516491">
                <a:tc>
                  <a:txBody>
                    <a:bodyPr/>
                    <a:lstStyle/>
                    <a:p>
                      <a:pPr algn="ctr" eaLnBrk="1" hangingPunct="1"/>
                      <a:r>
                        <a:rPr lang="nl-NL" sz="1600" dirty="0">
                          <a:sym typeface="Museo Sans 300 Regular"/>
                        </a:rPr>
                        <a:t>6</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200" dirty="0">
                          <a:sym typeface="Museo Sans 300 Regular"/>
                        </a:rPr>
                        <a:t>&lt;e-mail over Y&gt;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3000582033"/>
                  </a:ext>
                </a:extLst>
              </a:tr>
              <a:tr h="516491">
                <a:tc>
                  <a:txBody>
                    <a:bodyPr/>
                    <a:lstStyle/>
                    <a:p>
                      <a:pPr algn="ctr" eaLnBrk="1" hangingPunct="1"/>
                      <a:r>
                        <a:rPr lang="nl-NL" sz="1600" dirty="0">
                          <a:sym typeface="Museo Sans 300 Regular"/>
                        </a:rPr>
                        <a:t>7</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&lt;aankondiging over Z&gt;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LinkedIn</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4278919785"/>
                  </a:ext>
                </a:extLst>
              </a:tr>
              <a:tr h="601661">
                <a:tc>
                  <a:txBody>
                    <a:bodyPr/>
                    <a:lstStyle/>
                    <a:p>
                      <a:pPr algn="ctr" eaLnBrk="1" hangingPunct="1"/>
                      <a:r>
                        <a:rPr lang="nl-NL" sz="1600" dirty="0">
                          <a:sym typeface="Museo Sans 300 Regular"/>
                        </a:rPr>
                        <a:t>8</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&lt;blog over Z&gt;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Website, Facebook, LinkedIn</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1553335264"/>
                  </a:ext>
                </a:extLst>
              </a:tr>
            </a:tbl>
          </a:graphicData>
        </a:graphic>
      </p:graphicFrame>
    </p:spTree>
    <p:extLst>
      <p:ext uri="{BB962C8B-B14F-4D97-AF65-F5344CB8AC3E}">
        <p14:creationId xmlns:p14="http://schemas.microsoft.com/office/powerpoint/2010/main" val="26359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E71A8868-8700-724E-AB9D-6F6C84413A83}"/>
              </a:ext>
            </a:extLst>
          </p:cNvPr>
          <p:cNvGraphicFramePr>
            <a:graphicFrameLocks noGrp="1"/>
          </p:cNvGraphicFramePr>
          <p:nvPr>
            <p:extLst>
              <p:ext uri="{D42A27DB-BD31-4B8C-83A1-F6EECF244321}">
                <p14:modId xmlns:p14="http://schemas.microsoft.com/office/powerpoint/2010/main" val="682944707"/>
              </p:ext>
            </p:extLst>
          </p:nvPr>
        </p:nvGraphicFramePr>
        <p:xfrm>
          <a:off x="571500" y="3467100"/>
          <a:ext cx="10966285" cy="2667625"/>
        </p:xfrm>
        <a:graphic>
          <a:graphicData uri="http://schemas.openxmlformats.org/drawingml/2006/table">
            <a:tbl>
              <a:tblPr firstRow="1" bandRow="1">
                <a:tableStyleId>{00A15C55-8517-42AA-B614-E9B94910E393}</a:tableStyleId>
              </a:tblPr>
              <a:tblGrid>
                <a:gridCol w="2193257">
                  <a:extLst>
                    <a:ext uri="{9D8B030D-6E8A-4147-A177-3AD203B41FA5}">
                      <a16:colId xmlns:a16="http://schemas.microsoft.com/office/drawing/2014/main" val="4127425524"/>
                    </a:ext>
                  </a:extLst>
                </a:gridCol>
                <a:gridCol w="2193257">
                  <a:extLst>
                    <a:ext uri="{9D8B030D-6E8A-4147-A177-3AD203B41FA5}">
                      <a16:colId xmlns:a16="http://schemas.microsoft.com/office/drawing/2014/main" val="1053522758"/>
                    </a:ext>
                  </a:extLst>
                </a:gridCol>
                <a:gridCol w="2193257">
                  <a:extLst>
                    <a:ext uri="{9D8B030D-6E8A-4147-A177-3AD203B41FA5}">
                      <a16:colId xmlns:a16="http://schemas.microsoft.com/office/drawing/2014/main" val="1178919539"/>
                    </a:ext>
                  </a:extLst>
                </a:gridCol>
                <a:gridCol w="2193257">
                  <a:extLst>
                    <a:ext uri="{9D8B030D-6E8A-4147-A177-3AD203B41FA5}">
                      <a16:colId xmlns:a16="http://schemas.microsoft.com/office/drawing/2014/main" val="822543768"/>
                    </a:ext>
                  </a:extLst>
                </a:gridCol>
                <a:gridCol w="2193257">
                  <a:extLst>
                    <a:ext uri="{9D8B030D-6E8A-4147-A177-3AD203B41FA5}">
                      <a16:colId xmlns:a16="http://schemas.microsoft.com/office/drawing/2014/main" val="1622214063"/>
                    </a:ext>
                  </a:extLst>
                </a:gridCol>
              </a:tblGrid>
              <a:tr h="516491">
                <a:tc>
                  <a:txBody>
                    <a:bodyPr/>
                    <a:lstStyle/>
                    <a:p>
                      <a:pPr algn="ctr"/>
                      <a:r>
                        <a:rPr lang="nl-NL" sz="1600" dirty="0"/>
                        <a:t>MOMENT</a:t>
                      </a:r>
                    </a:p>
                  </a:txBody>
                  <a:tcPr anchor="ctr"/>
                </a:tc>
                <a:tc>
                  <a:txBody>
                    <a:bodyPr/>
                    <a:lstStyle/>
                    <a:p>
                      <a:pPr algn="ctr"/>
                      <a:r>
                        <a:rPr lang="nl-NL" sz="1600" dirty="0"/>
                        <a:t>WANNEER</a:t>
                      </a:r>
                    </a:p>
                  </a:txBody>
                  <a:tcPr anchor="ctr"/>
                </a:tc>
                <a:tc>
                  <a:txBody>
                    <a:bodyPr/>
                    <a:lstStyle/>
                    <a:p>
                      <a:pPr algn="ctr"/>
                      <a:r>
                        <a:rPr lang="nl-NL" sz="1600" dirty="0"/>
                        <a:t>WAT</a:t>
                      </a:r>
                    </a:p>
                  </a:txBody>
                  <a:tcPr anchor="ctr"/>
                </a:tc>
                <a:tc>
                  <a:txBody>
                    <a:bodyPr/>
                    <a:lstStyle/>
                    <a:p>
                      <a:pPr algn="ctr"/>
                      <a:r>
                        <a:rPr lang="nl-NL" sz="1600" dirty="0"/>
                        <a:t>WAAR</a:t>
                      </a:r>
                    </a:p>
                  </a:txBody>
                  <a:tcPr anchor="ctr"/>
                </a:tc>
                <a:tc>
                  <a:txBody>
                    <a:bodyPr/>
                    <a:lstStyle/>
                    <a:p>
                      <a:pPr algn="ctr"/>
                      <a:r>
                        <a:rPr lang="nl-NL" sz="1600" dirty="0"/>
                        <a:t>WIE</a:t>
                      </a:r>
                    </a:p>
                  </a:txBody>
                  <a:tcPr anchor="ctr"/>
                </a:tc>
                <a:extLst>
                  <a:ext uri="{0D108BD9-81ED-4DB2-BD59-A6C34878D82A}">
                    <a16:rowId xmlns:a16="http://schemas.microsoft.com/office/drawing/2014/main" val="3822643037"/>
                  </a:ext>
                </a:extLst>
              </a:tr>
              <a:tr h="516491">
                <a:tc>
                  <a:txBody>
                    <a:bodyPr/>
                    <a:lstStyle/>
                    <a:p>
                      <a:pPr algn="ctr"/>
                      <a:r>
                        <a:rPr lang="nl-NL" sz="1600" dirty="0"/>
                        <a:t>9</a:t>
                      </a:r>
                      <a:endParaRPr lang="nl-NL" dirty="0"/>
                    </a:p>
                  </a:txBody>
                  <a:tcPr anchor="ctr"/>
                </a:tc>
                <a:tc>
                  <a:txBody>
                    <a:bodyPr/>
                    <a:lstStyle/>
                    <a:p>
                      <a:pPr algn="ct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&lt;video over X&gt;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err="1"/>
                        <a:t>Youtube</a:t>
                      </a:r>
                      <a:endParaRPr lang="nl-NL" dirty="0">
                        <a:solidFill>
                          <a:schemeClr val="bg1">
                            <a:lumMod val="50000"/>
                            <a:lumOff val="50000"/>
                          </a:schemeClr>
                        </a:solidFill>
                      </a:endParaRPr>
                    </a:p>
                  </a:txBody>
                  <a:tcPr anchor="ctr"/>
                </a:tc>
                <a:tc>
                  <a:txBody>
                    <a:bodyPr/>
                    <a:lstStyle/>
                    <a:p>
                      <a:pPr algn="ct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2410185826"/>
                  </a:ext>
                </a:extLst>
              </a:tr>
              <a:tr h="516491">
                <a:tc>
                  <a:txBody>
                    <a:bodyPr/>
                    <a:lstStyle/>
                    <a:p>
                      <a:pPr algn="ctr" eaLnBrk="1" hangingPunct="1"/>
                      <a:r>
                        <a:rPr lang="nl-NL" sz="1600" dirty="0">
                          <a:sym typeface="Museo Sans 300 Regular"/>
                        </a:rPr>
                        <a:t>10</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200" dirty="0">
                          <a:sym typeface="Museo Sans 300 Regular"/>
                        </a:rPr>
                        <a:t>&lt;e-mail over Y&gt;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3000582033"/>
                  </a:ext>
                </a:extLst>
              </a:tr>
              <a:tr h="516491">
                <a:tc>
                  <a:txBody>
                    <a:bodyPr/>
                    <a:lstStyle/>
                    <a:p>
                      <a:pPr algn="ctr" eaLnBrk="1" hangingPunct="1"/>
                      <a:r>
                        <a:rPr lang="nl-NL" sz="1600" dirty="0">
                          <a:sym typeface="Museo Sans 300 Regular"/>
                        </a:rPr>
                        <a:t>11</a:t>
                      </a:r>
                      <a:endParaRPr lang="nl-NL" sz="1600" dirty="0">
                        <a:solidFill>
                          <a:schemeClr val="dk1"/>
                        </a:solidFill>
                        <a:latin typeface="+mn-lt"/>
                        <a:ea typeface="+mn-ea"/>
                        <a:cs typeface="+mn-cs"/>
                        <a:sym typeface="Museo Sans 300 Regular"/>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&lt;aankondiging over Z&gt;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LinkedIn</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4278919785"/>
                  </a:ext>
                </a:extLst>
              </a:tr>
              <a:tr h="601661">
                <a:tc>
                  <a:txBody>
                    <a:bodyPr/>
                    <a:lstStyle/>
                    <a:p>
                      <a:pPr algn="ctr" eaLnBrk="1" hangingPunct="1"/>
                      <a:r>
                        <a:rPr lang="nl-NL" sz="1600" dirty="0">
                          <a:solidFill>
                            <a:schemeClr val="dk1"/>
                          </a:solidFill>
                          <a:latin typeface="+mn-lt"/>
                          <a:ea typeface="+mn-ea"/>
                          <a:cs typeface="+mn-cs"/>
                          <a:sym typeface="Museo Sans 300 Regular"/>
                        </a:rPr>
                        <a:t>12</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&lt;datum&gt;</a:t>
                      </a:r>
                      <a:endParaRPr lang="nl-NL" dirty="0">
                        <a:solidFill>
                          <a:schemeClr val="bg1">
                            <a:lumMod val="50000"/>
                            <a:lumOff val="50000"/>
                          </a:schemeClr>
                        </a:solidFill>
                      </a:endParaRPr>
                    </a:p>
                  </a:txBody>
                  <a:tcPr anchor="ctr"/>
                </a:tc>
                <a:tc>
                  <a:txBody>
                    <a:bodyPr/>
                    <a:lstStyle/>
                    <a:p>
                      <a:pPr algn="ctr"/>
                      <a:r>
                        <a:rPr lang="nl-NL" sz="1200" dirty="0">
                          <a:sym typeface="Museo Sans 300 Regular"/>
                        </a:rPr>
                        <a:t>&lt;blog over Z&gt;</a:t>
                      </a:r>
                      <a:endParaRPr lang="nl-NL" sz="1200" dirty="0">
                        <a:solidFill>
                          <a:schemeClr val="bg1">
                            <a:lumMod val="50000"/>
                            <a:lumOff val="50000"/>
                          </a:schemeClr>
                        </a:solidFill>
                        <a:latin typeface="+mn-lt"/>
                        <a:ea typeface="+mn-ea"/>
                        <a:cs typeface="+mn-cs"/>
                        <a:sym typeface="Museo Sans 300 Regular"/>
                      </a:endParaRPr>
                    </a:p>
                  </a:txBody>
                  <a:tcPr anchor="ctr"/>
                </a:tc>
                <a:tc>
                  <a:txBody>
                    <a:bodyPr/>
                    <a:lstStyle/>
                    <a:p>
                      <a:pPr algn="ctr"/>
                      <a:r>
                        <a:rPr lang="nl-NL" dirty="0"/>
                        <a:t>Website, Facebook, LinkedIn</a:t>
                      </a:r>
                      <a:endParaRPr lang="nl-NL" dirty="0">
                        <a:solidFill>
                          <a:schemeClr val="bg1">
                            <a:lumMod val="50000"/>
                            <a:lumOff val="50000"/>
                          </a:schemeClr>
                        </a:solidFill>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l-NL" dirty="0"/>
                        <a:t>&lt;naam&gt;</a:t>
                      </a:r>
                      <a:endParaRPr lang="nl-NL" dirty="0">
                        <a:solidFill>
                          <a:schemeClr val="bg1">
                            <a:lumMod val="50000"/>
                            <a:lumOff val="50000"/>
                          </a:schemeClr>
                        </a:solidFill>
                      </a:endParaRPr>
                    </a:p>
                  </a:txBody>
                  <a:tcPr anchor="ctr"/>
                </a:tc>
                <a:extLst>
                  <a:ext uri="{0D108BD9-81ED-4DB2-BD59-A6C34878D82A}">
                    <a16:rowId xmlns:a16="http://schemas.microsoft.com/office/drawing/2014/main" val="1553335264"/>
                  </a:ext>
                </a:extLst>
              </a:tr>
            </a:tbl>
          </a:graphicData>
        </a:graphic>
      </p:graphicFrame>
    </p:spTree>
    <p:extLst>
      <p:ext uri="{BB962C8B-B14F-4D97-AF65-F5344CB8AC3E}">
        <p14:creationId xmlns:p14="http://schemas.microsoft.com/office/powerpoint/2010/main" val="288030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95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47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E520E0A-65EE-474C-8D30-FC09E1DEC388}"/>
              </a:ext>
            </a:extLst>
          </p:cNvPr>
          <p:cNvSpPr>
            <a:spLocks noGrp="1"/>
          </p:cNvSpPr>
          <p:nvPr>
            <p:ph type="body" sz="quarter" idx="10"/>
          </p:nvPr>
        </p:nvSpPr>
        <p:spPr/>
        <p:txBody>
          <a:bodyPr/>
          <a:lstStyle/>
          <a:p>
            <a:pPr marL="584197" indent="-457200">
              <a:buAutoNum type="arabicPeriod"/>
            </a:pPr>
            <a:endParaRPr lang="nl-NL" dirty="0"/>
          </a:p>
          <a:p>
            <a:pPr marL="584197" indent="-457200">
              <a:buAutoNum type="arabicPeriod"/>
            </a:pPr>
            <a:r>
              <a:rPr lang="nl-NL" dirty="0"/>
              <a:t>&lt;doelstelling X&gt;</a:t>
            </a:r>
            <a:br>
              <a:rPr lang="nl-NL" dirty="0"/>
            </a:br>
            <a:br>
              <a:rPr lang="nl-NL" dirty="0"/>
            </a:br>
            <a:endParaRPr lang="nl-NL" dirty="0"/>
          </a:p>
          <a:p>
            <a:pPr marL="584197" indent="-457200">
              <a:buAutoNum type="arabicPeriod"/>
            </a:pPr>
            <a:r>
              <a:rPr lang="nl-NL" dirty="0"/>
              <a:t>&lt;doelstelling Y&gt;</a:t>
            </a:r>
            <a:br>
              <a:rPr lang="nl-NL" dirty="0"/>
            </a:br>
            <a:br>
              <a:rPr lang="nl-NL" dirty="0"/>
            </a:br>
            <a:endParaRPr lang="nl-NL" dirty="0"/>
          </a:p>
          <a:p>
            <a:pPr marL="584197" indent="-457200">
              <a:buAutoNum type="arabicPeriod"/>
            </a:pPr>
            <a:r>
              <a:rPr lang="nl-NL" dirty="0"/>
              <a:t>&lt;doelstelling </a:t>
            </a:r>
            <a:r>
              <a:rPr lang="nl-NL" dirty="0" err="1"/>
              <a:t>Z</a:t>
            </a:r>
            <a:r>
              <a:rPr lang="nl-NL" dirty="0"/>
              <a:t>&gt;</a:t>
            </a:r>
          </a:p>
          <a:p>
            <a:endParaRPr lang="nl-NL" dirty="0"/>
          </a:p>
        </p:txBody>
      </p:sp>
    </p:spTree>
    <p:extLst>
      <p:ext uri="{BB962C8B-B14F-4D97-AF65-F5344CB8AC3E}">
        <p14:creationId xmlns:p14="http://schemas.microsoft.com/office/powerpoint/2010/main" val="375943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08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C16E7A5-2AF1-4446-B5A5-4C6D197EDA16}"/>
              </a:ext>
            </a:extLst>
          </p:cNvPr>
          <p:cNvSpPr>
            <a:spLocks noGrp="1"/>
          </p:cNvSpPr>
          <p:nvPr>
            <p:ph type="body" sz="quarter" idx="10"/>
          </p:nvPr>
        </p:nvSpPr>
        <p:spPr/>
        <p:txBody>
          <a:bodyPr/>
          <a:lstStyle/>
          <a:p>
            <a:r>
              <a:rPr lang="nl-NL" b="1" dirty="0"/>
              <a:t>Beschrijving doelgroep</a:t>
            </a:r>
          </a:p>
          <a:p>
            <a:r>
              <a:rPr lang="nl-NL" dirty="0"/>
              <a:t>&lt;omschrijf kort de doelgroep waar dit </a:t>
            </a:r>
            <a:r>
              <a:rPr lang="nl-NL" dirty="0" err="1"/>
              <a:t>social</a:t>
            </a:r>
            <a:r>
              <a:rPr lang="nl-NL" dirty="0"/>
              <a:t> media plan zich op richt&gt;</a:t>
            </a:r>
          </a:p>
        </p:txBody>
      </p:sp>
    </p:spTree>
    <p:extLst>
      <p:ext uri="{BB962C8B-B14F-4D97-AF65-F5344CB8AC3E}">
        <p14:creationId xmlns:p14="http://schemas.microsoft.com/office/powerpoint/2010/main" val="207868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5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A6EE7F0-FB3A-AC4A-A822-FBED79F21255}"/>
              </a:ext>
            </a:extLst>
          </p:cNvPr>
          <p:cNvSpPr>
            <a:spLocks noGrp="1"/>
          </p:cNvSpPr>
          <p:nvPr>
            <p:ph type="body" sz="quarter" idx="10"/>
          </p:nvPr>
        </p:nvSpPr>
        <p:spPr/>
        <p:txBody>
          <a:bodyPr/>
          <a:lstStyle/>
          <a:p>
            <a:r>
              <a:rPr lang="nl-NL" dirty="0">
                <a:latin typeface="Open Sans" panose="020B0606030504020204" pitchFamily="34" charset="0"/>
                <a:ea typeface="Open Sans" panose="020B0606030504020204" pitchFamily="34" charset="0"/>
                <a:cs typeface="Open Sans" panose="020B0606030504020204" pitchFamily="34" charset="0"/>
              </a:rPr>
              <a:t>&lt;vul hier de boodschap in van je </a:t>
            </a:r>
            <a:r>
              <a:rPr lang="nl-NL" dirty="0" err="1">
                <a:latin typeface="Open Sans" panose="020B0606030504020204" pitchFamily="34" charset="0"/>
                <a:ea typeface="Open Sans" panose="020B0606030504020204" pitchFamily="34" charset="0"/>
                <a:cs typeface="Open Sans" panose="020B0606030504020204" pitchFamily="34" charset="0"/>
              </a:rPr>
              <a:t>social</a:t>
            </a:r>
            <a:r>
              <a:rPr lang="nl-NL" dirty="0">
                <a:latin typeface="Open Sans" panose="020B0606030504020204" pitchFamily="34" charset="0"/>
                <a:ea typeface="Open Sans" panose="020B0606030504020204" pitchFamily="34" charset="0"/>
                <a:cs typeface="Open Sans" panose="020B0606030504020204" pitchFamily="34" charset="0"/>
              </a:rPr>
              <a:t> media plan&gt;</a:t>
            </a:r>
          </a:p>
        </p:txBody>
      </p:sp>
    </p:spTree>
    <p:extLst>
      <p:ext uri="{BB962C8B-B14F-4D97-AF65-F5344CB8AC3E}">
        <p14:creationId xmlns:p14="http://schemas.microsoft.com/office/powerpoint/2010/main" val="112178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93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STO_ppt_slides">
  <a:themeElements>
    <a:clrScheme name="Coosto primair">
      <a:dk1>
        <a:srgbClr val="000000"/>
      </a:dk1>
      <a:lt1>
        <a:srgbClr val="FFFFFF"/>
      </a:lt1>
      <a:dk2>
        <a:srgbClr val="28334A"/>
      </a:dk2>
      <a:lt2>
        <a:srgbClr val="D1EAF6"/>
      </a:lt2>
      <a:accent1>
        <a:srgbClr val="D1EAF6"/>
      </a:accent1>
      <a:accent2>
        <a:srgbClr val="F2AA93"/>
      </a:accent2>
      <a:accent3>
        <a:srgbClr val="28334A"/>
      </a:accent3>
      <a:accent4>
        <a:srgbClr val="5D738A"/>
      </a:accent4>
      <a:accent5>
        <a:srgbClr val="D1EAF6"/>
      </a:accent5>
      <a:accent6>
        <a:srgbClr val="C4D2DD"/>
      </a:accent6>
      <a:hlink>
        <a:srgbClr val="3CA6DB"/>
      </a:hlink>
      <a:folHlink>
        <a:srgbClr val="3CA6DB"/>
      </a:folHlink>
    </a:clrScheme>
    <a:fontScheme name="Default">
      <a:majorFont>
        <a:latin typeface="Avenir Roman"/>
        <a:ea typeface="Avenir Roman"/>
        <a:cs typeface="Avenir Roman"/>
      </a:majorFont>
      <a:minorFont>
        <a:latin typeface="Museo Sans 700 Regular"/>
        <a:ea typeface="Museo Sans 700 Regular"/>
        <a:cs typeface="Museo Sans 700 Regula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311"/>
        </a:solidFill>
        <a:ln w="12700">
          <a:miter lim="400000"/>
        </a:ln>
        <a:extLst>
          <a:ext uri="{C572A759-6A51-4108-AA02-DFA0A04FC94B}">
            <ma14:wrappingTextBoxFlag xmlns:ma14="http://schemas.microsoft.com/office/mac/drawingml/2011/main" xmlns="" val="1"/>
          </a:ext>
        </a:extLst>
      </a:spPr>
      <a:bodyPr lIns="0" tIns="0" rIns="0" bIns="0" anchor="ctr"/>
      <a:lstStyle>
        <a:defPPr>
          <a:defRPr dirty="0">
            <a:solidFill>
              <a:srgbClr val="FFFFFF"/>
            </a:solidFill>
          </a:defRPr>
        </a:defPPr>
      </a:lst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50800" marR="0" indent="-50800" algn="r" defTabSz="914400" rtl="0" fontAlgn="auto" latinLnBrk="1" hangingPunct="0">
          <a:lnSpc>
            <a:spcPct val="120000"/>
          </a:lnSpc>
          <a:spcBef>
            <a:spcPts val="0"/>
          </a:spcBef>
          <a:spcAft>
            <a:spcPts val="0"/>
          </a:spcAft>
          <a:buClrTx/>
          <a:buSzTx/>
          <a:buFontTx/>
          <a:buNone/>
          <a:tabLst/>
          <a:defRPr kumimoji="0" sz="1800" b="0" i="1" u="none" strike="noStrike" cap="none" spc="0" normalizeH="0" baseline="0">
            <a:ln>
              <a:noFill/>
            </a:ln>
            <a:solidFill>
              <a:srgbClr val="00B7F1"/>
            </a:solidFill>
            <a:effectLst/>
            <a:uFillTx/>
            <a:latin typeface="Museo Sans 500 Regular"/>
            <a:ea typeface="Museo Sans 500 Regular"/>
            <a:cs typeface="Museo Sans 500 Regular"/>
            <a:sym typeface="Museo Sans 500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ocial-Media-Plan-Template.potx" id="{0B367BA8-2327-4EC1-85E2-53D54AA6EBF2}" vid="{2819567E-7647-4485-BBDF-6D752E2A8819}"/>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Museo Sans 700 Regular"/>
        <a:ea typeface="Museo Sans 700 Regular"/>
        <a:cs typeface="Museo Sans 700 Regula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1300"/>
          </a:spcBef>
          <a:spcAft>
            <a:spcPts val="0"/>
          </a:spcAft>
          <a:buClrTx/>
          <a:buSzTx/>
          <a:buFontTx/>
          <a:buNone/>
          <a:tabLst/>
          <a:defRPr kumimoji="0" sz="1400" b="0" i="1" u="none" strike="noStrike" cap="none" spc="0" normalizeH="0" baseline="0">
            <a:ln>
              <a:noFill/>
            </a:ln>
            <a:solidFill>
              <a:srgbClr val="FFFFFF"/>
            </a:solidFill>
            <a:effectLst/>
            <a:uFillTx/>
            <a:latin typeface="Museo Sans 500 Regular"/>
            <a:ea typeface="Museo Sans 500 Regular"/>
            <a:cs typeface="Museo Sans 500 Regular"/>
            <a:sym typeface="Museo Sans 500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50800" marR="0" indent="-50800" algn="r" defTabSz="914400" rtl="0" fontAlgn="auto" latinLnBrk="1" hangingPunct="0">
          <a:lnSpc>
            <a:spcPct val="120000"/>
          </a:lnSpc>
          <a:spcBef>
            <a:spcPts val="0"/>
          </a:spcBef>
          <a:spcAft>
            <a:spcPts val="0"/>
          </a:spcAft>
          <a:buClrTx/>
          <a:buSzTx/>
          <a:buFontTx/>
          <a:buNone/>
          <a:tabLst/>
          <a:defRPr kumimoji="0" sz="1800" b="0" i="1" u="none" strike="noStrike" cap="none" spc="0" normalizeH="0" baseline="0">
            <a:ln>
              <a:noFill/>
            </a:ln>
            <a:solidFill>
              <a:srgbClr val="00B7F1"/>
            </a:solidFill>
            <a:effectLst/>
            <a:uFillTx/>
            <a:latin typeface="Museo Sans 500 Regular"/>
            <a:ea typeface="Museo Sans 500 Regular"/>
            <a:cs typeface="Museo Sans 500 Regular"/>
            <a:sym typeface="Museo Sans 500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TotalTime>
  <Words>575</Words>
  <Application>Microsoft Office PowerPoint</Application>
  <PresentationFormat>Breedbeeld</PresentationFormat>
  <Paragraphs>103</Paragraphs>
  <Slides>13</Slides>
  <Notes>6</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13</vt:i4>
      </vt:variant>
    </vt:vector>
  </HeadingPairs>
  <TitlesOfParts>
    <vt:vector size="23" baseType="lpstr">
      <vt:lpstr>Arial</vt:lpstr>
      <vt:lpstr>Arial Black</vt:lpstr>
      <vt:lpstr>Avenir Roman</vt:lpstr>
      <vt:lpstr>Museo Sans 300 Regular</vt:lpstr>
      <vt:lpstr>Museo Sans 500 Regular</vt:lpstr>
      <vt:lpstr>Museo Sans 700 Regular</vt:lpstr>
      <vt:lpstr>Museo Sans 900</vt:lpstr>
      <vt:lpstr>Open Sans</vt:lpstr>
      <vt:lpstr>Open Sans Light</vt:lpstr>
      <vt:lpstr>COOSTO_ppt_slides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Customer Success Manager</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Voordat je begint:</dc:title>
  <dc:subject/>
  <dc:creator>Microsoft Office User</dc:creator>
  <cp:keywords/>
  <dc:description>Coosto HQ
Kennedyplein 101
5611 ZS Eindhoven
The Netherlands
+31 (0)40 249 27 00</dc:description>
  <cp:lastModifiedBy>Marieke</cp:lastModifiedBy>
  <cp:revision>23</cp:revision>
  <cp:lastPrinted>2016-11-14T10:21:45Z</cp:lastPrinted>
  <dcterms:created xsi:type="dcterms:W3CDTF">2018-10-24T13:31:11Z</dcterms:created>
  <dcterms:modified xsi:type="dcterms:W3CDTF">2018-11-08T08:35:52Z</dcterms:modified>
  <cp:category/>
</cp:coreProperties>
</file>