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24B"/>
    <a:srgbClr val="E8F3FC"/>
    <a:srgbClr val="2CACF6"/>
    <a:srgbClr val="8BC3F4"/>
    <a:srgbClr val="1B487F"/>
    <a:srgbClr val="F3F3FF"/>
    <a:srgbClr val="6664D6"/>
    <a:srgbClr val="908DF2"/>
    <a:srgbClr val="C256A6"/>
    <a:srgbClr val="1D51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7" autoAdjust="0"/>
    <p:restoredTop sz="96708" autoAdjust="0"/>
  </p:normalViewPr>
  <p:slideViewPr>
    <p:cSldViewPr snapToGrid="0">
      <p:cViewPr>
        <p:scale>
          <a:sx n="175" d="100"/>
          <a:sy n="175" d="100"/>
        </p:scale>
        <p:origin x="344" y="9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0A662-8D43-4154-B996-F2A173BB62E0}" type="doc">
      <dgm:prSet loTypeId="urn:microsoft.com/office/officeart/2005/8/layout/hList1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nl-NL"/>
        </a:p>
      </dgm:t>
    </dgm:pt>
    <dgm:pt modelId="{CB7F5E41-ABD6-48A7-BAB3-98374EEE1D08}">
      <dgm:prSet phldrT="[Tekst]" custT="1"/>
      <dgm:spPr>
        <a:solidFill>
          <a:srgbClr val="8BC3F4"/>
        </a:solidFill>
        <a:ln>
          <a:noFill/>
        </a:ln>
      </dgm:spPr>
      <dgm:t>
        <a:bodyPr/>
        <a:lstStyle/>
        <a:p>
          <a:r>
            <a:rPr lang="nl-NL" sz="1600" b="0" i="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gm:t>
    </dgm:pt>
    <dgm:pt modelId="{F425735D-C7F8-4D7B-800B-C4FBA81DCCC9}" type="parTrans" cxnId="{A70E6C55-5DF6-4E6A-A9AC-7E2D71C7613F}">
      <dgm:prSet/>
      <dgm:spPr/>
      <dgm:t>
        <a:bodyPr/>
        <a:lstStyle/>
        <a:p>
          <a:endParaRPr lang="nl-NL"/>
        </a:p>
      </dgm:t>
    </dgm:pt>
    <dgm:pt modelId="{23A39A94-202E-4295-826E-CDB9E1458D5C}" type="sibTrans" cxnId="{A70E6C55-5DF6-4E6A-A9AC-7E2D71C7613F}">
      <dgm:prSet/>
      <dgm:spPr/>
      <dgm:t>
        <a:bodyPr/>
        <a:lstStyle/>
        <a:p>
          <a:endParaRPr lang="nl-NL"/>
        </a:p>
      </dgm:t>
    </dgm:pt>
    <dgm:pt modelId="{D567EBD1-C50F-42B2-8126-BC85D2058104}">
      <dgm:prSet phldrT="[Tekst]" custT="1"/>
      <dgm:spPr>
        <a:solidFill>
          <a:srgbClr val="2CACF6"/>
        </a:solidFill>
        <a:ln>
          <a:noFill/>
        </a:ln>
      </dgm:spPr>
      <dgm:t>
        <a:bodyPr/>
        <a:lstStyle/>
        <a:p>
          <a:r>
            <a:rPr lang="nl-NL" sz="1600" b="0" i="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gm:t>
    </dgm:pt>
    <dgm:pt modelId="{8BA46090-B770-49F2-B04F-8E1B1230988B}" type="parTrans" cxnId="{89D8DC47-E37C-40BD-8BF6-757E23865785}">
      <dgm:prSet/>
      <dgm:spPr/>
      <dgm:t>
        <a:bodyPr/>
        <a:lstStyle/>
        <a:p>
          <a:endParaRPr lang="nl-NL"/>
        </a:p>
      </dgm:t>
    </dgm:pt>
    <dgm:pt modelId="{0E511954-B266-4CDD-80E7-73B2637F5992}" type="sibTrans" cxnId="{89D8DC47-E37C-40BD-8BF6-757E23865785}">
      <dgm:prSet/>
      <dgm:spPr/>
      <dgm:t>
        <a:bodyPr/>
        <a:lstStyle/>
        <a:p>
          <a:endParaRPr lang="nl-NL"/>
        </a:p>
      </dgm:t>
    </dgm:pt>
    <dgm:pt modelId="{4C12A30B-C080-4773-A5B6-4A2411EE7B60}">
      <dgm:prSet phldrT="[Tekst]" custT="1"/>
      <dgm:spPr>
        <a:solidFill>
          <a:srgbClr val="E8F3FC"/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1400" b="0" i="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gm:t>
    </dgm:pt>
    <dgm:pt modelId="{CD5435C8-EA2C-4E03-8C96-CD000CBF3E9A}" type="parTrans" cxnId="{EF3AC2EF-A292-495C-B5D2-3EFFDD022079}">
      <dgm:prSet/>
      <dgm:spPr/>
      <dgm:t>
        <a:bodyPr/>
        <a:lstStyle/>
        <a:p>
          <a:endParaRPr lang="nl-NL"/>
        </a:p>
      </dgm:t>
    </dgm:pt>
    <dgm:pt modelId="{EA032C70-796C-4D95-A21A-127C79553417}" type="sibTrans" cxnId="{EF3AC2EF-A292-495C-B5D2-3EFFDD022079}">
      <dgm:prSet/>
      <dgm:spPr/>
      <dgm:t>
        <a:bodyPr/>
        <a:lstStyle/>
        <a:p>
          <a:endParaRPr lang="nl-NL"/>
        </a:p>
      </dgm:t>
    </dgm:pt>
    <dgm:pt modelId="{E9F7BB7B-E141-4968-AA9D-618FC1B1B71E}">
      <dgm:prSet phldrT="[Tekst]" custT="1"/>
      <dgm:spPr>
        <a:solidFill>
          <a:srgbClr val="2CACF6"/>
        </a:solidFill>
        <a:ln>
          <a:noFill/>
        </a:ln>
      </dgm:spPr>
      <dgm:t>
        <a:bodyPr/>
        <a:lstStyle/>
        <a:p>
          <a:r>
            <a:rPr lang="nl-NL" sz="1600" b="0" i="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gm:t>
    </dgm:pt>
    <dgm:pt modelId="{C5364DF3-50B5-4009-82E7-FCB506FAF34E}" type="parTrans" cxnId="{80701878-6202-41BF-B12B-173ADA9F6562}">
      <dgm:prSet/>
      <dgm:spPr/>
      <dgm:t>
        <a:bodyPr/>
        <a:lstStyle/>
        <a:p>
          <a:endParaRPr lang="nl-NL"/>
        </a:p>
      </dgm:t>
    </dgm:pt>
    <dgm:pt modelId="{61397B32-B02E-49FE-A0FE-4F906D683A1F}" type="sibTrans" cxnId="{80701878-6202-41BF-B12B-173ADA9F6562}">
      <dgm:prSet/>
      <dgm:spPr/>
      <dgm:t>
        <a:bodyPr/>
        <a:lstStyle/>
        <a:p>
          <a:endParaRPr lang="nl-NL"/>
        </a:p>
      </dgm:t>
    </dgm:pt>
    <dgm:pt modelId="{1BE53FEF-DEAB-4A37-A2A5-4D97C9CE0D6C}">
      <dgm:prSet phldrT="[Tekst]" custT="1"/>
      <dgm:spPr>
        <a:solidFill>
          <a:srgbClr val="E8F3FC"/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1400" b="0" i="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gm:t>
    </dgm:pt>
    <dgm:pt modelId="{617C5589-989A-4ADE-AC67-0347982AD2C3}" type="parTrans" cxnId="{7DBED30D-A5C4-41B7-BCCD-B8C6A31C4510}">
      <dgm:prSet/>
      <dgm:spPr/>
      <dgm:t>
        <a:bodyPr/>
        <a:lstStyle/>
        <a:p>
          <a:endParaRPr lang="nl-NL"/>
        </a:p>
      </dgm:t>
    </dgm:pt>
    <dgm:pt modelId="{A027F1F9-F43E-436B-9FD3-9C8119CF44AE}" type="sibTrans" cxnId="{7DBED30D-A5C4-41B7-BCCD-B8C6A31C4510}">
      <dgm:prSet/>
      <dgm:spPr/>
      <dgm:t>
        <a:bodyPr/>
        <a:lstStyle/>
        <a:p>
          <a:endParaRPr lang="nl-NL"/>
        </a:p>
      </dgm:t>
    </dgm:pt>
    <dgm:pt modelId="{130B140A-E1A0-4290-95C8-6BD9107AF65C}">
      <dgm:prSet phldrT="[Tekst]" custT="1"/>
      <dgm:spPr>
        <a:solidFill>
          <a:srgbClr val="E8F3FC"/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nl-NL" sz="1400" b="0" i="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gm:t>
    </dgm:pt>
    <dgm:pt modelId="{06EC7BCF-057C-4566-921C-A3E9762C5E57}" type="parTrans" cxnId="{9A4CBDD0-69FA-406D-A891-3486AA817E2E}">
      <dgm:prSet/>
      <dgm:spPr/>
      <dgm:t>
        <a:bodyPr/>
        <a:lstStyle/>
        <a:p>
          <a:endParaRPr lang="nl-NL"/>
        </a:p>
      </dgm:t>
    </dgm:pt>
    <dgm:pt modelId="{31174ED6-7E36-4D24-8F2A-03D570663E61}" type="sibTrans" cxnId="{9A4CBDD0-69FA-406D-A891-3486AA817E2E}">
      <dgm:prSet/>
      <dgm:spPr/>
      <dgm:t>
        <a:bodyPr/>
        <a:lstStyle/>
        <a:p>
          <a:endParaRPr lang="nl-NL"/>
        </a:p>
      </dgm:t>
    </dgm:pt>
    <dgm:pt modelId="{B3AD2631-B474-40C0-B4A3-750EADD899BD}">
      <dgm:prSet phldrT="[Tekst]" custT="1"/>
      <dgm:spPr>
        <a:solidFill>
          <a:srgbClr val="8BC3F4"/>
        </a:solidFill>
        <a:ln>
          <a:noFill/>
        </a:ln>
      </dgm:spPr>
      <dgm:t>
        <a:bodyPr/>
        <a:lstStyle/>
        <a:p>
          <a:r>
            <a:rPr lang="nl-NL" sz="1600" b="0" i="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gm:t>
    </dgm:pt>
    <dgm:pt modelId="{AC7BC2F5-EFA1-4106-8FB7-E8C2EB5FD881}" type="parTrans" cxnId="{C0852DC7-562F-4C51-930A-553FA3C2DBCB}">
      <dgm:prSet/>
      <dgm:spPr/>
      <dgm:t>
        <a:bodyPr/>
        <a:lstStyle/>
        <a:p>
          <a:endParaRPr lang="nl-NL"/>
        </a:p>
      </dgm:t>
    </dgm:pt>
    <dgm:pt modelId="{C7E8C67C-099C-46AE-B97B-1EF42A3D013A}" type="sibTrans" cxnId="{C0852DC7-562F-4C51-930A-553FA3C2DBCB}">
      <dgm:prSet/>
      <dgm:spPr/>
      <dgm:t>
        <a:bodyPr/>
        <a:lstStyle/>
        <a:p>
          <a:endParaRPr lang="nl-NL"/>
        </a:p>
      </dgm:t>
    </dgm:pt>
    <dgm:pt modelId="{B11D057C-FE67-4013-93EA-20A102F27FD2}">
      <dgm:prSet phldrT="[Tekst]" custT="1"/>
      <dgm:spPr>
        <a:solidFill>
          <a:srgbClr val="E8F3FC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nl-NL" sz="1400" b="0" i="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gm:t>
    </dgm:pt>
    <dgm:pt modelId="{43FD0105-099F-4770-AEB7-F709A5F3230F}" type="parTrans" cxnId="{DB73D2AB-4A7A-4491-9BBE-0D72DDEF28C6}">
      <dgm:prSet/>
      <dgm:spPr/>
      <dgm:t>
        <a:bodyPr/>
        <a:lstStyle/>
        <a:p>
          <a:endParaRPr lang="nl-NL"/>
        </a:p>
      </dgm:t>
    </dgm:pt>
    <dgm:pt modelId="{4B72C172-A1DB-451C-90D2-EC10A588D83E}" type="sibTrans" cxnId="{DB73D2AB-4A7A-4491-9BBE-0D72DDEF28C6}">
      <dgm:prSet/>
      <dgm:spPr/>
      <dgm:t>
        <a:bodyPr/>
        <a:lstStyle/>
        <a:p>
          <a:endParaRPr lang="nl-NL"/>
        </a:p>
      </dgm:t>
    </dgm:pt>
    <dgm:pt modelId="{FA4798DD-481D-407D-AED3-9679372EA662}" type="pres">
      <dgm:prSet presAssocID="{8D50A662-8D43-4154-B996-F2A173BB62E0}" presName="Name0" presStyleCnt="0">
        <dgm:presLayoutVars>
          <dgm:dir/>
          <dgm:animLvl val="lvl"/>
          <dgm:resizeHandles val="exact"/>
        </dgm:presLayoutVars>
      </dgm:prSet>
      <dgm:spPr/>
    </dgm:pt>
    <dgm:pt modelId="{121564A3-1BD4-436D-AA3E-66C42F8DDB8D}" type="pres">
      <dgm:prSet presAssocID="{CB7F5E41-ABD6-48A7-BAB3-98374EEE1D08}" presName="composite" presStyleCnt="0"/>
      <dgm:spPr/>
    </dgm:pt>
    <dgm:pt modelId="{70593D7C-BD66-47E7-931A-981DD17112AD}" type="pres">
      <dgm:prSet presAssocID="{CB7F5E41-ABD6-48A7-BAB3-98374EEE1D08}" presName="parTx" presStyleLbl="alignNode1" presStyleIdx="0" presStyleCnt="4" custLinFactNeighborX="-8" custLinFactNeighborY="-3470">
        <dgm:presLayoutVars>
          <dgm:chMax val="0"/>
          <dgm:chPref val="0"/>
          <dgm:bulletEnabled val="1"/>
        </dgm:presLayoutVars>
      </dgm:prSet>
      <dgm:spPr/>
    </dgm:pt>
    <dgm:pt modelId="{76215B1B-07BC-4EE6-867C-1B48BC30BC5A}" type="pres">
      <dgm:prSet presAssocID="{CB7F5E41-ABD6-48A7-BAB3-98374EEE1D08}" presName="desTx" presStyleLbl="alignAccFollowNode1" presStyleIdx="0" presStyleCnt="4">
        <dgm:presLayoutVars>
          <dgm:bulletEnabled val="1"/>
        </dgm:presLayoutVars>
      </dgm:prSet>
      <dgm:spPr/>
    </dgm:pt>
    <dgm:pt modelId="{F69AE9E2-5FBE-45FA-830E-D4CF5BA20FB9}" type="pres">
      <dgm:prSet presAssocID="{23A39A94-202E-4295-826E-CDB9E1458D5C}" presName="space" presStyleCnt="0"/>
      <dgm:spPr/>
    </dgm:pt>
    <dgm:pt modelId="{9CFAED3F-A3BB-4CF9-A9A9-D36CB34D24FB}" type="pres">
      <dgm:prSet presAssocID="{D567EBD1-C50F-42B2-8126-BC85D2058104}" presName="composite" presStyleCnt="0"/>
      <dgm:spPr/>
    </dgm:pt>
    <dgm:pt modelId="{B063D48F-9BD8-4214-BF26-809D8BFBEDE1}" type="pres">
      <dgm:prSet presAssocID="{D567EBD1-C50F-42B2-8126-BC85D205810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350A862-593A-4297-884C-0B14C8131F3A}" type="pres">
      <dgm:prSet presAssocID="{D567EBD1-C50F-42B2-8126-BC85D2058104}" presName="desTx" presStyleLbl="alignAccFollowNode1" presStyleIdx="1" presStyleCnt="4">
        <dgm:presLayoutVars>
          <dgm:bulletEnabled val="1"/>
        </dgm:presLayoutVars>
      </dgm:prSet>
      <dgm:spPr/>
    </dgm:pt>
    <dgm:pt modelId="{99C1C261-2B05-4F0F-8B35-A80F30D33D4D}" type="pres">
      <dgm:prSet presAssocID="{0E511954-B266-4CDD-80E7-73B2637F5992}" presName="space" presStyleCnt="0"/>
      <dgm:spPr/>
    </dgm:pt>
    <dgm:pt modelId="{2568A745-E9B9-42CA-B723-0AE904815F75}" type="pres">
      <dgm:prSet presAssocID="{B3AD2631-B474-40C0-B4A3-750EADD899BD}" presName="composite" presStyleCnt="0"/>
      <dgm:spPr/>
    </dgm:pt>
    <dgm:pt modelId="{E0E58366-E233-4DC7-BB6F-B88BC532CFCB}" type="pres">
      <dgm:prSet presAssocID="{B3AD2631-B474-40C0-B4A3-750EADD899B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0D8DBB2-B95C-49C2-9829-33F4E670FE77}" type="pres">
      <dgm:prSet presAssocID="{B3AD2631-B474-40C0-B4A3-750EADD899BD}" presName="desTx" presStyleLbl="alignAccFollowNode1" presStyleIdx="2" presStyleCnt="4">
        <dgm:presLayoutVars>
          <dgm:bulletEnabled val="1"/>
        </dgm:presLayoutVars>
      </dgm:prSet>
      <dgm:spPr/>
    </dgm:pt>
    <dgm:pt modelId="{8410CE40-7929-490A-9D21-55A379325D3E}" type="pres">
      <dgm:prSet presAssocID="{C7E8C67C-099C-46AE-B97B-1EF42A3D013A}" presName="space" presStyleCnt="0"/>
      <dgm:spPr/>
    </dgm:pt>
    <dgm:pt modelId="{DCA1F5B4-7220-45B7-A86D-F45A9085A2D4}" type="pres">
      <dgm:prSet presAssocID="{E9F7BB7B-E141-4968-AA9D-618FC1B1B71E}" presName="composite" presStyleCnt="0"/>
      <dgm:spPr/>
    </dgm:pt>
    <dgm:pt modelId="{E7311A95-9225-4782-A55C-3359D903FB75}" type="pres">
      <dgm:prSet presAssocID="{E9F7BB7B-E141-4968-AA9D-618FC1B1B71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E2E8EA3-B7F1-4A56-932C-D8D80DEC3B96}" type="pres">
      <dgm:prSet presAssocID="{E9F7BB7B-E141-4968-AA9D-618FC1B1B71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DBED30D-A5C4-41B7-BCCD-B8C6A31C4510}" srcId="{CB7F5E41-ABD6-48A7-BAB3-98374EEE1D08}" destId="{1BE53FEF-DEAB-4A37-A2A5-4D97C9CE0D6C}" srcOrd="0" destOrd="0" parTransId="{617C5589-989A-4ADE-AC67-0347982AD2C3}" sibTransId="{A027F1F9-F43E-436B-9FD3-9C8119CF44AE}"/>
    <dgm:cxn modelId="{BFA11B0E-EAB7-4B8D-8D26-5E9C1DD64AD1}" type="presOf" srcId="{130B140A-E1A0-4290-95C8-6BD9107AF65C}" destId="{7350A862-593A-4297-884C-0B14C8131F3A}" srcOrd="0" destOrd="0" presId="urn:microsoft.com/office/officeart/2005/8/layout/hList1"/>
    <dgm:cxn modelId="{7635AE0E-C1D8-4D18-8401-F4C45D738A86}" type="presOf" srcId="{1BE53FEF-DEAB-4A37-A2A5-4D97C9CE0D6C}" destId="{76215B1B-07BC-4EE6-867C-1B48BC30BC5A}" srcOrd="0" destOrd="0" presId="urn:microsoft.com/office/officeart/2005/8/layout/hList1"/>
    <dgm:cxn modelId="{89D8DC47-E37C-40BD-8BF6-757E23865785}" srcId="{8D50A662-8D43-4154-B996-F2A173BB62E0}" destId="{D567EBD1-C50F-42B2-8126-BC85D2058104}" srcOrd="1" destOrd="0" parTransId="{8BA46090-B770-49F2-B04F-8E1B1230988B}" sibTransId="{0E511954-B266-4CDD-80E7-73B2637F5992}"/>
    <dgm:cxn modelId="{A70E6C55-5DF6-4E6A-A9AC-7E2D71C7613F}" srcId="{8D50A662-8D43-4154-B996-F2A173BB62E0}" destId="{CB7F5E41-ABD6-48A7-BAB3-98374EEE1D08}" srcOrd="0" destOrd="0" parTransId="{F425735D-C7F8-4D7B-800B-C4FBA81DCCC9}" sibTransId="{23A39A94-202E-4295-826E-CDB9E1458D5C}"/>
    <dgm:cxn modelId="{1234FB61-8B63-4601-AB76-3233C19B3376}" type="presOf" srcId="{B11D057C-FE67-4013-93EA-20A102F27FD2}" destId="{EE2E8EA3-B7F1-4A56-932C-D8D80DEC3B96}" srcOrd="0" destOrd="0" presId="urn:microsoft.com/office/officeart/2005/8/layout/hList1"/>
    <dgm:cxn modelId="{80701878-6202-41BF-B12B-173ADA9F6562}" srcId="{8D50A662-8D43-4154-B996-F2A173BB62E0}" destId="{E9F7BB7B-E141-4968-AA9D-618FC1B1B71E}" srcOrd="3" destOrd="0" parTransId="{C5364DF3-50B5-4009-82E7-FCB506FAF34E}" sibTransId="{61397B32-B02E-49FE-A0FE-4F906D683A1F}"/>
    <dgm:cxn modelId="{719B8979-63FB-426D-8C68-CF76FB411281}" type="presOf" srcId="{E9F7BB7B-E141-4968-AA9D-618FC1B1B71E}" destId="{E7311A95-9225-4782-A55C-3359D903FB75}" srcOrd="0" destOrd="0" presId="urn:microsoft.com/office/officeart/2005/8/layout/hList1"/>
    <dgm:cxn modelId="{6303C784-B741-4029-A594-245FA4D4F2EC}" type="presOf" srcId="{4C12A30B-C080-4773-A5B6-4A2411EE7B60}" destId="{50D8DBB2-B95C-49C2-9829-33F4E670FE77}" srcOrd="0" destOrd="0" presId="urn:microsoft.com/office/officeart/2005/8/layout/hList1"/>
    <dgm:cxn modelId="{DB73D2AB-4A7A-4491-9BBE-0D72DDEF28C6}" srcId="{E9F7BB7B-E141-4968-AA9D-618FC1B1B71E}" destId="{B11D057C-FE67-4013-93EA-20A102F27FD2}" srcOrd="0" destOrd="0" parTransId="{43FD0105-099F-4770-AEB7-F709A5F3230F}" sibTransId="{4B72C172-A1DB-451C-90D2-EC10A588D83E}"/>
    <dgm:cxn modelId="{214563C4-CF3C-4B5E-8BA3-EE5D7D40E2EF}" type="presOf" srcId="{D567EBD1-C50F-42B2-8126-BC85D2058104}" destId="{B063D48F-9BD8-4214-BF26-809D8BFBEDE1}" srcOrd="0" destOrd="0" presId="urn:microsoft.com/office/officeart/2005/8/layout/hList1"/>
    <dgm:cxn modelId="{C0852DC7-562F-4C51-930A-553FA3C2DBCB}" srcId="{8D50A662-8D43-4154-B996-F2A173BB62E0}" destId="{B3AD2631-B474-40C0-B4A3-750EADD899BD}" srcOrd="2" destOrd="0" parTransId="{AC7BC2F5-EFA1-4106-8FB7-E8C2EB5FD881}" sibTransId="{C7E8C67C-099C-46AE-B97B-1EF42A3D013A}"/>
    <dgm:cxn modelId="{9A4CBDD0-69FA-406D-A891-3486AA817E2E}" srcId="{D567EBD1-C50F-42B2-8126-BC85D2058104}" destId="{130B140A-E1A0-4290-95C8-6BD9107AF65C}" srcOrd="0" destOrd="0" parTransId="{06EC7BCF-057C-4566-921C-A3E9762C5E57}" sibTransId="{31174ED6-7E36-4D24-8F2A-03D570663E61}"/>
    <dgm:cxn modelId="{8F8674D3-DCBA-4850-A93A-63BF74949C44}" type="presOf" srcId="{8D50A662-8D43-4154-B996-F2A173BB62E0}" destId="{FA4798DD-481D-407D-AED3-9679372EA662}" srcOrd="0" destOrd="0" presId="urn:microsoft.com/office/officeart/2005/8/layout/hList1"/>
    <dgm:cxn modelId="{656225DC-DCE4-4F9B-9CE1-4E6BC0A7A44A}" type="presOf" srcId="{B3AD2631-B474-40C0-B4A3-750EADD899BD}" destId="{E0E58366-E233-4DC7-BB6F-B88BC532CFCB}" srcOrd="0" destOrd="0" presId="urn:microsoft.com/office/officeart/2005/8/layout/hList1"/>
    <dgm:cxn modelId="{E1083BE0-0CE4-4BB2-9796-D351646C40DD}" type="presOf" srcId="{CB7F5E41-ABD6-48A7-BAB3-98374EEE1D08}" destId="{70593D7C-BD66-47E7-931A-981DD17112AD}" srcOrd="0" destOrd="0" presId="urn:microsoft.com/office/officeart/2005/8/layout/hList1"/>
    <dgm:cxn modelId="{EF3AC2EF-A292-495C-B5D2-3EFFDD022079}" srcId="{B3AD2631-B474-40C0-B4A3-750EADD899BD}" destId="{4C12A30B-C080-4773-A5B6-4A2411EE7B60}" srcOrd="0" destOrd="0" parTransId="{CD5435C8-EA2C-4E03-8C96-CD000CBF3E9A}" sibTransId="{EA032C70-796C-4D95-A21A-127C79553417}"/>
    <dgm:cxn modelId="{8CB10A68-7E60-467D-99DF-846B4CE73DC1}" type="presParOf" srcId="{FA4798DD-481D-407D-AED3-9679372EA662}" destId="{121564A3-1BD4-436D-AA3E-66C42F8DDB8D}" srcOrd="0" destOrd="0" presId="urn:microsoft.com/office/officeart/2005/8/layout/hList1"/>
    <dgm:cxn modelId="{F94090BA-D8FB-41C2-AF8D-26FB8E808508}" type="presParOf" srcId="{121564A3-1BD4-436D-AA3E-66C42F8DDB8D}" destId="{70593D7C-BD66-47E7-931A-981DD17112AD}" srcOrd="0" destOrd="0" presId="urn:microsoft.com/office/officeart/2005/8/layout/hList1"/>
    <dgm:cxn modelId="{20C79001-C94B-4A43-9DEE-24A54ACAAB5E}" type="presParOf" srcId="{121564A3-1BD4-436D-AA3E-66C42F8DDB8D}" destId="{76215B1B-07BC-4EE6-867C-1B48BC30BC5A}" srcOrd="1" destOrd="0" presId="urn:microsoft.com/office/officeart/2005/8/layout/hList1"/>
    <dgm:cxn modelId="{7E1A6D3B-D8D2-4CE6-B25A-3720B21A2EAF}" type="presParOf" srcId="{FA4798DD-481D-407D-AED3-9679372EA662}" destId="{F69AE9E2-5FBE-45FA-830E-D4CF5BA20FB9}" srcOrd="1" destOrd="0" presId="urn:microsoft.com/office/officeart/2005/8/layout/hList1"/>
    <dgm:cxn modelId="{9791A76B-D100-48C0-BC45-B8E582C7188C}" type="presParOf" srcId="{FA4798DD-481D-407D-AED3-9679372EA662}" destId="{9CFAED3F-A3BB-4CF9-A9A9-D36CB34D24FB}" srcOrd="2" destOrd="0" presId="urn:microsoft.com/office/officeart/2005/8/layout/hList1"/>
    <dgm:cxn modelId="{AFC81608-FB4E-4646-8BCC-1E0643C008B4}" type="presParOf" srcId="{9CFAED3F-A3BB-4CF9-A9A9-D36CB34D24FB}" destId="{B063D48F-9BD8-4214-BF26-809D8BFBEDE1}" srcOrd="0" destOrd="0" presId="urn:microsoft.com/office/officeart/2005/8/layout/hList1"/>
    <dgm:cxn modelId="{96A0AFDF-2D1A-418E-89FA-23A239A112D7}" type="presParOf" srcId="{9CFAED3F-A3BB-4CF9-A9A9-D36CB34D24FB}" destId="{7350A862-593A-4297-884C-0B14C8131F3A}" srcOrd="1" destOrd="0" presId="urn:microsoft.com/office/officeart/2005/8/layout/hList1"/>
    <dgm:cxn modelId="{651FD17A-F4C1-4CA8-9D6C-74DAF9599B3C}" type="presParOf" srcId="{FA4798DD-481D-407D-AED3-9679372EA662}" destId="{99C1C261-2B05-4F0F-8B35-A80F30D33D4D}" srcOrd="3" destOrd="0" presId="urn:microsoft.com/office/officeart/2005/8/layout/hList1"/>
    <dgm:cxn modelId="{9A9C71B2-BC21-40A9-A8D2-A64FA9B88D00}" type="presParOf" srcId="{FA4798DD-481D-407D-AED3-9679372EA662}" destId="{2568A745-E9B9-42CA-B723-0AE904815F75}" srcOrd="4" destOrd="0" presId="urn:microsoft.com/office/officeart/2005/8/layout/hList1"/>
    <dgm:cxn modelId="{2D983ACC-609F-4685-B52D-137893EA85F1}" type="presParOf" srcId="{2568A745-E9B9-42CA-B723-0AE904815F75}" destId="{E0E58366-E233-4DC7-BB6F-B88BC532CFCB}" srcOrd="0" destOrd="0" presId="urn:microsoft.com/office/officeart/2005/8/layout/hList1"/>
    <dgm:cxn modelId="{ABD577E5-5B71-4AD5-97BA-996A8C594A77}" type="presParOf" srcId="{2568A745-E9B9-42CA-B723-0AE904815F75}" destId="{50D8DBB2-B95C-49C2-9829-33F4E670FE77}" srcOrd="1" destOrd="0" presId="urn:microsoft.com/office/officeart/2005/8/layout/hList1"/>
    <dgm:cxn modelId="{24F266D8-195E-4B49-8A6B-359C80E88FA6}" type="presParOf" srcId="{FA4798DD-481D-407D-AED3-9679372EA662}" destId="{8410CE40-7929-490A-9D21-55A379325D3E}" srcOrd="5" destOrd="0" presId="urn:microsoft.com/office/officeart/2005/8/layout/hList1"/>
    <dgm:cxn modelId="{7DB1FE8F-E6E2-43A9-886C-D2590FD10BF8}" type="presParOf" srcId="{FA4798DD-481D-407D-AED3-9679372EA662}" destId="{DCA1F5B4-7220-45B7-A86D-F45A9085A2D4}" srcOrd="6" destOrd="0" presId="urn:microsoft.com/office/officeart/2005/8/layout/hList1"/>
    <dgm:cxn modelId="{15F3C3EC-79EB-43DB-B8E3-29076A646D70}" type="presParOf" srcId="{DCA1F5B4-7220-45B7-A86D-F45A9085A2D4}" destId="{E7311A95-9225-4782-A55C-3359D903FB75}" srcOrd="0" destOrd="0" presId="urn:microsoft.com/office/officeart/2005/8/layout/hList1"/>
    <dgm:cxn modelId="{3B9639D4-3A03-4E0A-98D5-F8DA0E06711A}" type="presParOf" srcId="{DCA1F5B4-7220-45B7-A86D-F45A9085A2D4}" destId="{EE2E8EA3-B7F1-4A56-932C-D8D80DEC3B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93D7C-BD66-47E7-931A-981DD17112AD}">
      <dsp:nvSpPr>
        <dsp:cNvPr id="0" name=""/>
        <dsp:cNvSpPr/>
      </dsp:nvSpPr>
      <dsp:spPr>
        <a:xfrm>
          <a:off x="2983" y="0"/>
          <a:ext cx="1884847" cy="753939"/>
        </a:xfrm>
        <a:prstGeom prst="rect">
          <a:avLst/>
        </a:prstGeom>
        <a:solidFill>
          <a:srgbClr val="8BC3F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0" kern="120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sp:txBody>
      <dsp:txXfrm>
        <a:off x="2983" y="0"/>
        <a:ext cx="1884847" cy="753939"/>
      </dsp:txXfrm>
    </dsp:sp>
    <dsp:sp modelId="{76215B1B-07BC-4EE6-867C-1B48BC30BC5A}">
      <dsp:nvSpPr>
        <dsp:cNvPr id="0" name=""/>
        <dsp:cNvSpPr/>
      </dsp:nvSpPr>
      <dsp:spPr>
        <a:xfrm>
          <a:off x="3134" y="761545"/>
          <a:ext cx="1884847" cy="2108160"/>
        </a:xfrm>
        <a:prstGeom prst="rect">
          <a:avLst/>
        </a:prstGeom>
        <a:solidFill>
          <a:srgbClr val="E8F3F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1400" b="0" i="0" kern="120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kern="120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kern="120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sp:txBody>
      <dsp:txXfrm>
        <a:off x="3134" y="761545"/>
        <a:ext cx="1884847" cy="2108160"/>
      </dsp:txXfrm>
    </dsp:sp>
    <dsp:sp modelId="{B063D48F-9BD8-4214-BF26-809D8BFBEDE1}">
      <dsp:nvSpPr>
        <dsp:cNvPr id="0" name=""/>
        <dsp:cNvSpPr/>
      </dsp:nvSpPr>
      <dsp:spPr>
        <a:xfrm>
          <a:off x="2151860" y="7606"/>
          <a:ext cx="1884847" cy="753939"/>
        </a:xfrm>
        <a:prstGeom prst="rect">
          <a:avLst/>
        </a:prstGeom>
        <a:solidFill>
          <a:srgbClr val="2CACF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0" kern="120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sp:txBody>
      <dsp:txXfrm>
        <a:off x="2151860" y="7606"/>
        <a:ext cx="1884847" cy="753939"/>
      </dsp:txXfrm>
    </dsp:sp>
    <dsp:sp modelId="{7350A862-593A-4297-884C-0B14C8131F3A}">
      <dsp:nvSpPr>
        <dsp:cNvPr id="0" name=""/>
        <dsp:cNvSpPr/>
      </dsp:nvSpPr>
      <dsp:spPr>
        <a:xfrm>
          <a:off x="2151860" y="761545"/>
          <a:ext cx="1884847" cy="2108160"/>
        </a:xfrm>
        <a:prstGeom prst="rect">
          <a:avLst/>
        </a:prstGeom>
        <a:solidFill>
          <a:srgbClr val="E8F3F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1400" b="0" i="0" kern="120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kern="120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kern="120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sp:txBody>
      <dsp:txXfrm>
        <a:off x="2151860" y="761545"/>
        <a:ext cx="1884847" cy="2108160"/>
      </dsp:txXfrm>
    </dsp:sp>
    <dsp:sp modelId="{E0E58366-E233-4DC7-BB6F-B88BC532CFCB}">
      <dsp:nvSpPr>
        <dsp:cNvPr id="0" name=""/>
        <dsp:cNvSpPr/>
      </dsp:nvSpPr>
      <dsp:spPr>
        <a:xfrm>
          <a:off x="4300587" y="7606"/>
          <a:ext cx="1884847" cy="753939"/>
        </a:xfrm>
        <a:prstGeom prst="rect">
          <a:avLst/>
        </a:prstGeom>
        <a:solidFill>
          <a:srgbClr val="8BC3F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0" kern="120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sp:txBody>
      <dsp:txXfrm>
        <a:off x="4300587" y="7606"/>
        <a:ext cx="1884847" cy="753939"/>
      </dsp:txXfrm>
    </dsp:sp>
    <dsp:sp modelId="{50D8DBB2-B95C-49C2-9829-33F4E670FE77}">
      <dsp:nvSpPr>
        <dsp:cNvPr id="0" name=""/>
        <dsp:cNvSpPr/>
      </dsp:nvSpPr>
      <dsp:spPr>
        <a:xfrm>
          <a:off x="4300587" y="761545"/>
          <a:ext cx="1884847" cy="2108160"/>
        </a:xfrm>
        <a:prstGeom prst="rect">
          <a:avLst/>
        </a:prstGeom>
        <a:solidFill>
          <a:srgbClr val="E8F3F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1400" b="0" i="0" kern="120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kern="120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kern="120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sp:txBody>
      <dsp:txXfrm>
        <a:off x="4300587" y="761545"/>
        <a:ext cx="1884847" cy="2108160"/>
      </dsp:txXfrm>
    </dsp:sp>
    <dsp:sp modelId="{E7311A95-9225-4782-A55C-3359D903FB75}">
      <dsp:nvSpPr>
        <dsp:cNvPr id="0" name=""/>
        <dsp:cNvSpPr/>
      </dsp:nvSpPr>
      <dsp:spPr>
        <a:xfrm>
          <a:off x="6449313" y="7606"/>
          <a:ext cx="1884847" cy="753939"/>
        </a:xfrm>
        <a:prstGeom prst="rect">
          <a:avLst/>
        </a:prstGeom>
        <a:solidFill>
          <a:srgbClr val="2CACF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0" kern="1200" dirty="0">
              <a:solidFill>
                <a:srgbClr val="08224B"/>
              </a:solidFill>
              <a:latin typeface="Poppins" pitchFamily="2" charset="77"/>
              <a:cs typeface="Poppins" pitchFamily="2" charset="77"/>
            </a:rPr>
            <a:t>Pijler ‘naam’</a:t>
          </a:r>
        </a:p>
      </dsp:txBody>
      <dsp:txXfrm>
        <a:off x="6449313" y="7606"/>
        <a:ext cx="1884847" cy="753939"/>
      </dsp:txXfrm>
    </dsp:sp>
    <dsp:sp modelId="{EE2E8EA3-B7F1-4A56-932C-D8D80DEC3B96}">
      <dsp:nvSpPr>
        <dsp:cNvPr id="0" name=""/>
        <dsp:cNvSpPr/>
      </dsp:nvSpPr>
      <dsp:spPr>
        <a:xfrm>
          <a:off x="6449313" y="761545"/>
          <a:ext cx="1884847" cy="2108160"/>
        </a:xfrm>
        <a:prstGeom prst="rect">
          <a:avLst/>
        </a:prstGeom>
        <a:solidFill>
          <a:srgbClr val="E8F3FC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nl-NL" sz="1400" b="0" i="0" kern="1200" dirty="0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Beschrijf hier je boodschap of </a:t>
          </a:r>
          <a:r>
            <a:rPr lang="nl-NL" sz="1400" b="0" i="0" kern="1200" dirty="0" err="1">
              <a:solidFill>
                <a:srgbClr val="08224B"/>
              </a:solidFill>
              <a:latin typeface="Poppins ExtraLight" pitchFamily="2" charset="77"/>
              <a:cs typeface="Poppins ExtraLight" pitchFamily="2" charset="77"/>
            </a:rPr>
            <a:t>subthema</a:t>
          </a:r>
          <a:endParaRPr lang="nl-NL" sz="1400" b="0" i="0" kern="1200" dirty="0">
            <a:solidFill>
              <a:srgbClr val="08224B"/>
            </a:solidFill>
            <a:latin typeface="Poppins ExtraLight" pitchFamily="2" charset="77"/>
            <a:cs typeface="Poppins ExtraLight" pitchFamily="2" charset="77"/>
          </a:endParaRPr>
        </a:p>
      </dsp:txBody>
      <dsp:txXfrm>
        <a:off x="6449313" y="761545"/>
        <a:ext cx="1884847" cy="210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67B30-DDC5-41BE-B814-EB01A8598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139FE3-E1B3-4F2A-98E4-9679AFA63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3BA309-8DD8-4338-B945-73E107157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7B4319-AE68-475A-BC4A-9E7A7B71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77357E-10B4-44FF-877E-ED8D8FE3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BF7A5B06-3EA5-44FC-B8F2-73C7E417F65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863263" y="279400"/>
            <a:ext cx="955675" cy="842963"/>
          </a:xfrm>
        </p:spPr>
        <p:txBody>
          <a:bodyPr>
            <a:normAutofit/>
          </a:bodyPr>
          <a:lstStyle>
            <a:lvl1pPr marL="0" indent="0">
              <a:buNone/>
              <a:defRPr sz="600">
                <a:latin typeface="Museo Sans 300" panose="02000000000000000000" pitchFamily="2" charset="0"/>
              </a:defRPr>
            </a:lvl1pPr>
          </a:lstStyle>
          <a:p>
            <a:r>
              <a:rPr lang="nl-NL" dirty="0"/>
              <a:t>Voeg hier je logo toe</a:t>
            </a:r>
          </a:p>
        </p:txBody>
      </p:sp>
    </p:spTree>
    <p:extLst>
      <p:ext uri="{BB962C8B-B14F-4D97-AF65-F5344CB8AC3E}">
        <p14:creationId xmlns:p14="http://schemas.microsoft.com/office/powerpoint/2010/main" val="40861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BBBDE-AFE3-4CDB-9713-9B509E03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B31EA1-BECC-4397-9D94-14DA0216F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664D30-63E4-432C-9793-57C09EC1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5036F0-0AF7-48E8-8561-11EF055D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9A8F38-4406-426C-B8AF-26AA6BFF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03B630-7130-4325-AFA3-89D95A6B0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0D09193-3DA2-4C89-9007-1EBC557D8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E51212-A3A2-46B0-91FA-ABC0CF05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329293-ED69-4426-8301-B91BDA66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FCBAED-89F7-4064-9B4B-34943B8F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16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E60D4-B14A-472B-8B30-F6D11802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7CFFC9-4AEA-4BE0-B792-69903CB1F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7B0A7F-8431-408E-BEE5-CA3DE356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016940-D9DB-44E9-A721-939A31E4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FEA41E-F81E-41F8-951F-9A9EE551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07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44654-91FA-4959-A0F5-9BB376350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A0D602-8744-4F20-8CF4-EFAD69362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797331-2E3B-4D8A-A387-B1EF7AD1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0CA187-50C6-4A0E-A69F-DB3EBF5E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C22D55-8556-4A8A-A0D6-EE0BB14C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7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5366E-4511-4C7A-8C0A-5E5CFAA5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FBD2C6-9880-4E5A-8747-506319921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A4FD26-8F40-4EA1-BADE-82D013926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684EFE-166E-4C2A-B93B-8AC70E1E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5B8E83-BC4E-4BBF-B035-DA2A0110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878FFC-B9DB-4490-86A4-67CEC23C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04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FB419-AC14-47F9-91A4-F4205AF7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2E633F-CA15-47A9-B9B9-1D2D2783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6F5419-CD22-4391-AD63-BF504A112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34DBE4-E753-4725-9852-29666C86B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0A3250-777E-4737-BEF2-F61F79A05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F69A856-1981-4854-9E88-F0324548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571A219-4B39-48D6-9D32-783875D8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54738F5-8A38-4DE0-8A51-01B0E1130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95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0889D-D7AB-411D-B9E2-49A22FB9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CCD4C1A-F6A8-421C-BE98-2908B0D0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C16069E-987A-40A6-9B7F-1CBB2D4A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DE9557D-56EE-4E94-B8D6-5CB2A880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98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69175A-F3B5-481C-AAE7-7FA2657C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C2A235-3E9F-423F-AF64-2D4DA2BAD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134475-F0B7-4ED1-980E-0941E394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1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A493C-0671-49A8-A479-4F02C6C4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0CA551-5F65-4007-BC33-41FD115F7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4C183E-C70A-4092-9E5B-CC9DD29C0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1838A3-FCCD-4A5E-B766-1DFFC6C5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74F7E5-EF29-41D8-95BB-883B84D1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C062FA-D439-40BF-BE9A-325B4661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44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F59ED-2E6B-41A8-93BE-319C32BD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F12B52-747D-4C64-8D85-0E7B4E685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01943A-F3F0-4EA2-BD21-1200F1F0C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80738A-8174-4B0F-997A-EC152FAB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400129-C13A-4F88-8697-D60D48DB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7D0F5B-10E3-416F-8BB4-11ED182B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2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56C8148-4F2E-4281-A203-68CE2B110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35B7C7-1F9F-485F-B6AC-241A91EDC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820BBF-79D8-45C6-AC20-5EE4B241E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0455-E991-496E-A1E5-F76F42BC99A6}" type="datetimeFigureOut">
              <a:rPr lang="nl-NL" smtClean="0"/>
              <a:t>21-02-2022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3DB419-9C93-4A1A-BED1-7E1415DE0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706341-7602-487F-A16E-0550BAFF8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B3E3-0201-4786-BC54-6A943AA2CE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5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3FB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F98DC38F-E4D7-8A49-AFFB-AF1CAC53F5C8}"/>
              </a:ext>
            </a:extLst>
          </p:cNvPr>
          <p:cNvSpPr/>
          <p:nvPr/>
        </p:nvSpPr>
        <p:spPr>
          <a:xfrm rot="5400000">
            <a:off x="3405571" y="-3405570"/>
            <a:ext cx="6858001" cy="136691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2CACF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5E4107F-16D5-6F48-BCFD-809EB91FD8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911" b="1"/>
          <a:stretch/>
        </p:blipFill>
        <p:spPr>
          <a:xfrm rot="5400000">
            <a:off x="5700962" y="246320"/>
            <a:ext cx="6830248" cy="6337608"/>
          </a:xfrm>
          <a:prstGeom prst="rect">
            <a:avLst/>
          </a:prstGeom>
        </p:spPr>
      </p:pic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5EE2112D-D474-43E5-8101-D660E0B533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46143" y="172194"/>
            <a:ext cx="955675" cy="842963"/>
          </a:xfrm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6202AA3-EAF1-4DD6-A9EA-0869F170C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025111"/>
              </p:ext>
            </p:extLst>
          </p:nvPr>
        </p:nvGraphicFramePr>
        <p:xfrm>
          <a:off x="1927352" y="2292096"/>
          <a:ext cx="8337296" cy="287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ep 5">
            <a:extLst>
              <a:ext uri="{FF2B5EF4-FFF2-40B4-BE49-F238E27FC236}">
                <a16:creationId xmlns:a16="http://schemas.microsoft.com/office/drawing/2014/main" id="{B080BC61-D958-47EF-9672-16E2D33AFF3B}"/>
              </a:ext>
            </a:extLst>
          </p:cNvPr>
          <p:cNvGrpSpPr/>
          <p:nvPr/>
        </p:nvGrpSpPr>
        <p:grpSpPr>
          <a:xfrm>
            <a:off x="1792224" y="141415"/>
            <a:ext cx="8607552" cy="2200656"/>
            <a:chOff x="1792224" y="518160"/>
            <a:chExt cx="8607552" cy="1773936"/>
          </a:xfrm>
          <a:solidFill>
            <a:srgbClr val="08224B"/>
          </a:solidFill>
        </p:grpSpPr>
        <p:sp>
          <p:nvSpPr>
            <p:cNvPr id="7" name="Gelijkbenige driehoek 6">
              <a:extLst>
                <a:ext uri="{FF2B5EF4-FFF2-40B4-BE49-F238E27FC236}">
                  <a16:creationId xmlns:a16="http://schemas.microsoft.com/office/drawing/2014/main" id="{C98415EF-9561-4723-B83A-E242419ADFAB}"/>
                </a:ext>
              </a:extLst>
            </p:cNvPr>
            <p:cNvSpPr/>
            <p:nvPr/>
          </p:nvSpPr>
          <p:spPr>
            <a:xfrm>
              <a:off x="1792224" y="518160"/>
              <a:ext cx="8591296" cy="14142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latin typeface="Poppins" pitchFamily="2" charset="77"/>
                  <a:cs typeface="Poppins" pitchFamily="2" charset="77"/>
                </a:rPr>
                <a:t>Voeg hier je </a:t>
              </a:r>
              <a:r>
                <a:rPr lang="nl-NL" b="1" dirty="0">
                  <a:latin typeface="Poppins" pitchFamily="2" charset="77"/>
                  <a:cs typeface="Poppins" pitchFamily="2" charset="77"/>
                </a:rPr>
                <a:t>koepelverhaal</a:t>
              </a:r>
              <a:r>
                <a:rPr lang="nl-NL" dirty="0">
                  <a:latin typeface="Poppins" pitchFamily="2" charset="77"/>
                  <a:cs typeface="Poppins" pitchFamily="2" charset="77"/>
                </a:rPr>
                <a:t> in</a:t>
              </a: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16B507BF-3943-4101-92BD-8E69D5B2F030}"/>
                </a:ext>
              </a:extLst>
            </p:cNvPr>
            <p:cNvSpPr/>
            <p:nvPr/>
          </p:nvSpPr>
          <p:spPr>
            <a:xfrm>
              <a:off x="1792224" y="1932432"/>
              <a:ext cx="8607552" cy="3596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Poppins" pitchFamily="2" charset="77"/>
                <a:cs typeface="Poppins" pitchFamily="2" charset="77"/>
              </a:endParaRPr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9735EEB3-A163-447E-BD7E-79194F27B4CB}"/>
              </a:ext>
            </a:extLst>
          </p:cNvPr>
          <p:cNvSpPr/>
          <p:nvPr/>
        </p:nvSpPr>
        <p:spPr>
          <a:xfrm>
            <a:off x="1775968" y="5169408"/>
            <a:ext cx="8623808" cy="1511808"/>
          </a:xfrm>
          <a:prstGeom prst="rect">
            <a:avLst/>
          </a:prstGeom>
          <a:solidFill>
            <a:srgbClr val="1B4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Poppins" pitchFamily="2" charset="77"/>
                <a:cs typeface="Poppins" pitchFamily="2" charset="77"/>
              </a:rPr>
              <a:t>Som hier je </a:t>
            </a:r>
            <a:r>
              <a:rPr lang="nl-NL" b="1" dirty="0">
                <a:latin typeface="Poppins" pitchFamily="2" charset="77"/>
                <a:cs typeface="Poppins" pitchFamily="2" charset="77"/>
              </a:rPr>
              <a:t>bewijs, onderbouwing en voorbeelden</a:t>
            </a:r>
            <a:r>
              <a:rPr lang="nl-NL" dirty="0">
                <a:latin typeface="Poppins" pitchFamily="2" charset="77"/>
                <a:cs typeface="Poppins" pitchFamily="2" charset="77"/>
              </a:rPr>
              <a:t> op 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3A7EF1B-F42A-E04A-8BEB-0B13A9681AA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6"/>
          <a:stretch/>
        </p:blipFill>
        <p:spPr>
          <a:xfrm>
            <a:off x="213767" y="6260913"/>
            <a:ext cx="466717" cy="42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03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Macintosh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Museo Sans 300</vt:lpstr>
      <vt:lpstr>Poppins</vt:lpstr>
      <vt:lpstr>Poppins ExtraLight</vt:lpstr>
      <vt:lpstr>Kantoorthema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Slegers</dc:creator>
  <cp:lastModifiedBy>Microsoft Office User</cp:lastModifiedBy>
  <cp:revision>4</cp:revision>
  <dcterms:created xsi:type="dcterms:W3CDTF">2022-02-14T09:16:10Z</dcterms:created>
  <dcterms:modified xsi:type="dcterms:W3CDTF">2022-02-21T09:13:35Z</dcterms:modified>
</cp:coreProperties>
</file>